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0" r:id="rId4"/>
    <p:sldMasterId id="2147484437" r:id="rId5"/>
  </p:sldMasterIdLst>
  <p:notesMasterIdLst>
    <p:notesMasterId r:id="rId40"/>
  </p:notesMasterIdLst>
  <p:handoutMasterIdLst>
    <p:handoutMasterId r:id="rId41"/>
  </p:handoutMasterIdLst>
  <p:sldIdLst>
    <p:sldId id="3412" r:id="rId6"/>
    <p:sldId id="2142531991" r:id="rId7"/>
    <p:sldId id="3404" r:id="rId8"/>
    <p:sldId id="2142531954" r:id="rId9"/>
    <p:sldId id="2142531959" r:id="rId10"/>
    <p:sldId id="3205" r:id="rId11"/>
    <p:sldId id="682003758" r:id="rId12"/>
    <p:sldId id="1010" r:id="rId13"/>
    <p:sldId id="4222" r:id="rId14"/>
    <p:sldId id="2142532017" r:id="rId15"/>
    <p:sldId id="10672" r:id="rId16"/>
    <p:sldId id="2142532004" r:id="rId17"/>
    <p:sldId id="2142532007" r:id="rId18"/>
    <p:sldId id="2142532016" r:id="rId19"/>
    <p:sldId id="3509" r:id="rId20"/>
    <p:sldId id="2142532018" r:id="rId21"/>
    <p:sldId id="2142531963" r:id="rId22"/>
    <p:sldId id="2142532019" r:id="rId23"/>
    <p:sldId id="1627" r:id="rId24"/>
    <p:sldId id="2142532020" r:id="rId25"/>
    <p:sldId id="2142532021" r:id="rId26"/>
    <p:sldId id="2142532000" r:id="rId27"/>
    <p:sldId id="2142531980" r:id="rId28"/>
    <p:sldId id="2142531960" r:id="rId29"/>
    <p:sldId id="2142531969" r:id="rId30"/>
    <p:sldId id="2142531964" r:id="rId31"/>
    <p:sldId id="4220" r:id="rId32"/>
    <p:sldId id="2142531944" r:id="rId33"/>
    <p:sldId id="2142531956" r:id="rId34"/>
    <p:sldId id="2142531970" r:id="rId35"/>
    <p:sldId id="3828" r:id="rId36"/>
    <p:sldId id="2021" r:id="rId37"/>
    <p:sldId id="2142531961" r:id="rId38"/>
    <p:sldId id="1372" r:id="rId39"/>
  </p:sldIdLst>
  <p:sldSz cx="12188825" cy="6858000"/>
  <p:notesSz cx="6858000" cy="91440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pos="647"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429" userDrawn="1">
          <p15:clr>
            <a:srgbClr val="A4A3A4"/>
          </p15:clr>
        </p15:guide>
        <p15:guide id="2" pos="26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cmAuthor id="2" name="Emilie Doolittle" initials="ED [8]" lastIdx="1" clrIdx="1"/>
  <p:cmAuthor id="3" name="Emilie Doolittle" initials="ED [9]" lastIdx="1" clrIdx="2"/>
  <p:cmAuthor id="4" name="Emilie Doolittle" initials="ED [10]" lastIdx="1" clrIdx="3"/>
  <p:cmAuthor id="5" name="Emilie Doolittle" initials="ED [11]" lastIdx="1" clrIdx="4"/>
  <p:cmAuthor id="6" name="Emilie Doolittle" initials="ED [12]" lastIdx="1" clrIdx="5"/>
  <p:cmAuthor id="7" name="Emilie Doolittle" initials="ED [13]" lastIdx="1" clrIdx="6"/>
  <p:cmAuthor id="8" name="Emilie Doolittle" initials="ED" lastIdx="1" clrIdx="7"/>
  <p:cmAuthor id="9" name="Emilie Doolittle" initials="ED [2]" lastIdx="1" clrIdx="8"/>
  <p:cmAuthor id="10" name="Emilie Doolittle" initials="ED [3]" lastIdx="1" clrIdx="9"/>
  <p:cmAuthor id="11" name="Emilie Doolittle" initials="ED [4]" lastIdx="1" clrIdx="10"/>
  <p:cmAuthor id="12" name="Emilie Doolittle" initials="ED [5]" lastIdx="1" clrIdx="11"/>
  <p:cmAuthor id="13" name="Emilie Doolittle" initials="ED [6]" lastIdx="1" clrIdx="12"/>
  <p:cmAuthor id="14" name="Emilie Doolittle" initials="ED [14]" lastIdx="1" clrIdx="13"/>
  <p:cmAuthor id="15" name="Emilie Doolittle" initials="ED [15]" lastIdx="1" clrIdx="14"/>
  <p:cmAuthor id="16" name="Emilie Doolittle" initials="ED [16]" lastIdx="1" clrIdx="15"/>
  <p:cmAuthor id="17" name="Emilie Doolittle" initials="ED [17]" lastIdx="1" clrIdx="16"/>
  <p:cmAuthor id="18" name="John Reed" initials="JR" lastIdx="1" clrIdx="17">
    <p:extLst>
      <p:ext uri="{19B8F6BF-5375-455C-9EA6-DF929625EA0E}">
        <p15:presenceInfo xmlns:p15="http://schemas.microsoft.com/office/powerpoint/2012/main" userId="1e13c43c9d9f05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66A"/>
    <a:srgbClr val="2A3F42"/>
    <a:srgbClr val="CDE1D9"/>
    <a:srgbClr val="BFBFBF"/>
    <a:srgbClr val="72D0E2"/>
    <a:srgbClr val="68A1AF"/>
    <a:srgbClr val="B1B1E4"/>
    <a:srgbClr val="8686BC"/>
    <a:srgbClr val="B0E1CE"/>
    <a:srgbClr val="72A0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260" dt="2020-09-21T19:43:35.658"/>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0"/>
    <p:restoredTop sz="94706"/>
  </p:normalViewPr>
  <p:slideViewPr>
    <p:cSldViewPr snapToGrid="0">
      <p:cViewPr varScale="1">
        <p:scale>
          <a:sx n="111" d="100"/>
          <a:sy n="111" d="100"/>
        </p:scale>
        <p:origin x="1120" y="208"/>
      </p:cViewPr>
      <p:guideLst>
        <p:guide pos="647"/>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429"/>
        <p:guide pos="26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0B79B2-6B66-EA4F-8C1E-33C4DBBD7D3D}" type="doc">
      <dgm:prSet loTypeId="urn:microsoft.com/office/officeart/2005/8/layout/process2" loCatId="" qsTypeId="urn:microsoft.com/office/officeart/2005/8/quickstyle/simple1" qsCatId="simple" csTypeId="urn:microsoft.com/office/officeart/2005/8/colors/accent1_2" csCatId="accent1" phldr="1"/>
      <dgm:spPr/>
    </dgm:pt>
    <dgm:pt modelId="{CD3A14C3-24F5-0042-9B3D-8E7824F10FA1}">
      <dgm:prSet phldrT="[Text]"/>
      <dgm:spPr/>
      <dgm:t>
        <a:bodyPr/>
        <a:lstStyle/>
        <a:p>
          <a:r>
            <a:rPr lang="en-US" dirty="0"/>
            <a:t>Give back 15 minutes per day, per developer</a:t>
          </a:r>
        </a:p>
      </dgm:t>
    </dgm:pt>
    <dgm:pt modelId="{250FE586-7CE4-7841-B6CB-9C562A4DA42E}" type="parTrans" cxnId="{08D39252-26E9-2C43-A21E-B94AB64F2764}">
      <dgm:prSet/>
      <dgm:spPr/>
      <dgm:t>
        <a:bodyPr/>
        <a:lstStyle/>
        <a:p>
          <a:endParaRPr lang="en-US"/>
        </a:p>
      </dgm:t>
    </dgm:pt>
    <dgm:pt modelId="{31C58074-C747-B046-8FFE-112C26CA472F}" type="sibTrans" cxnId="{08D39252-26E9-2C43-A21E-B94AB64F2764}">
      <dgm:prSet/>
      <dgm:spPr/>
      <dgm:t>
        <a:bodyPr/>
        <a:lstStyle/>
        <a:p>
          <a:endParaRPr lang="en-US"/>
        </a:p>
      </dgm:t>
    </dgm:pt>
    <dgm:pt modelId="{75049729-04D7-1349-8790-E2A78E48FAB9}">
      <dgm:prSet phldrT="[Text]"/>
      <dgm:spPr/>
      <dgm:t>
        <a:bodyPr/>
        <a:lstStyle/>
        <a:p>
          <a:r>
            <a:rPr lang="en-US" b="1" dirty="0"/>
            <a:t>$600k </a:t>
          </a:r>
          <a:r>
            <a:rPr lang="en-US" dirty="0"/>
            <a:t>in productivity savings</a:t>
          </a:r>
        </a:p>
      </dgm:t>
    </dgm:pt>
    <dgm:pt modelId="{B6144889-0E10-7D4F-9982-15C6941ABE9E}" type="parTrans" cxnId="{D8F528FA-9396-5E42-A913-0B8F5BB6B0E8}">
      <dgm:prSet/>
      <dgm:spPr/>
      <dgm:t>
        <a:bodyPr/>
        <a:lstStyle/>
        <a:p>
          <a:endParaRPr lang="en-US"/>
        </a:p>
      </dgm:t>
    </dgm:pt>
    <dgm:pt modelId="{02FF6711-4660-7E44-825F-BBC19891D64F}" type="sibTrans" cxnId="{D8F528FA-9396-5E42-A913-0B8F5BB6B0E8}">
      <dgm:prSet/>
      <dgm:spPr/>
      <dgm:t>
        <a:bodyPr/>
        <a:lstStyle/>
        <a:p>
          <a:endParaRPr lang="en-US"/>
        </a:p>
      </dgm:t>
    </dgm:pt>
    <dgm:pt modelId="{CCC4D240-6423-F44C-83EA-8097E98BFABC}" type="pres">
      <dgm:prSet presAssocID="{AF0B79B2-6B66-EA4F-8C1E-33C4DBBD7D3D}" presName="linearFlow" presStyleCnt="0">
        <dgm:presLayoutVars>
          <dgm:resizeHandles val="exact"/>
        </dgm:presLayoutVars>
      </dgm:prSet>
      <dgm:spPr/>
    </dgm:pt>
    <dgm:pt modelId="{28AEEAEB-F118-5240-8364-91994FCACD51}" type="pres">
      <dgm:prSet presAssocID="{CD3A14C3-24F5-0042-9B3D-8E7824F10FA1}" presName="node" presStyleLbl="node1" presStyleIdx="0" presStyleCnt="2">
        <dgm:presLayoutVars>
          <dgm:bulletEnabled val="1"/>
        </dgm:presLayoutVars>
      </dgm:prSet>
      <dgm:spPr/>
    </dgm:pt>
    <dgm:pt modelId="{148B2C47-FE82-E144-B597-97E8ECCF5E63}" type="pres">
      <dgm:prSet presAssocID="{31C58074-C747-B046-8FFE-112C26CA472F}" presName="sibTrans" presStyleLbl="sibTrans2D1" presStyleIdx="0" presStyleCnt="1"/>
      <dgm:spPr/>
    </dgm:pt>
    <dgm:pt modelId="{A3596890-58D8-3A4D-95EB-185CA4F0AD4C}" type="pres">
      <dgm:prSet presAssocID="{31C58074-C747-B046-8FFE-112C26CA472F}" presName="connectorText" presStyleLbl="sibTrans2D1" presStyleIdx="0" presStyleCnt="1"/>
      <dgm:spPr/>
    </dgm:pt>
    <dgm:pt modelId="{F8878C67-9DB6-4045-8DB5-5FAEA3DE87CE}" type="pres">
      <dgm:prSet presAssocID="{75049729-04D7-1349-8790-E2A78E48FAB9}" presName="node" presStyleLbl="node1" presStyleIdx="1" presStyleCnt="2">
        <dgm:presLayoutVars>
          <dgm:bulletEnabled val="1"/>
        </dgm:presLayoutVars>
      </dgm:prSet>
      <dgm:spPr/>
    </dgm:pt>
  </dgm:ptLst>
  <dgm:cxnLst>
    <dgm:cxn modelId="{9F180212-4181-9143-993C-5036FF550B28}" type="presOf" srcId="{AF0B79B2-6B66-EA4F-8C1E-33C4DBBD7D3D}" destId="{CCC4D240-6423-F44C-83EA-8097E98BFABC}" srcOrd="0" destOrd="0" presId="urn:microsoft.com/office/officeart/2005/8/layout/process2"/>
    <dgm:cxn modelId="{57FD3246-431F-FB4C-AA45-F6FB5D73FD26}" type="presOf" srcId="{31C58074-C747-B046-8FFE-112C26CA472F}" destId="{A3596890-58D8-3A4D-95EB-185CA4F0AD4C}" srcOrd="1" destOrd="0" presId="urn:microsoft.com/office/officeart/2005/8/layout/process2"/>
    <dgm:cxn modelId="{08D39252-26E9-2C43-A21E-B94AB64F2764}" srcId="{AF0B79B2-6B66-EA4F-8C1E-33C4DBBD7D3D}" destId="{CD3A14C3-24F5-0042-9B3D-8E7824F10FA1}" srcOrd="0" destOrd="0" parTransId="{250FE586-7CE4-7841-B6CB-9C562A4DA42E}" sibTransId="{31C58074-C747-B046-8FFE-112C26CA472F}"/>
    <dgm:cxn modelId="{885B4880-5C59-0646-8866-6E5838ADB038}" type="presOf" srcId="{31C58074-C747-B046-8FFE-112C26CA472F}" destId="{148B2C47-FE82-E144-B597-97E8ECCF5E63}" srcOrd="0" destOrd="0" presId="urn:microsoft.com/office/officeart/2005/8/layout/process2"/>
    <dgm:cxn modelId="{2EECD0B9-D5CD-6741-8141-0A202F319FEC}" type="presOf" srcId="{75049729-04D7-1349-8790-E2A78E48FAB9}" destId="{F8878C67-9DB6-4045-8DB5-5FAEA3DE87CE}" srcOrd="0" destOrd="0" presId="urn:microsoft.com/office/officeart/2005/8/layout/process2"/>
    <dgm:cxn modelId="{F13026BA-CD4A-E344-BA3D-38159C8DF4B1}" type="presOf" srcId="{CD3A14C3-24F5-0042-9B3D-8E7824F10FA1}" destId="{28AEEAEB-F118-5240-8364-91994FCACD51}" srcOrd="0" destOrd="0" presId="urn:microsoft.com/office/officeart/2005/8/layout/process2"/>
    <dgm:cxn modelId="{D8F528FA-9396-5E42-A913-0B8F5BB6B0E8}" srcId="{AF0B79B2-6B66-EA4F-8C1E-33C4DBBD7D3D}" destId="{75049729-04D7-1349-8790-E2A78E48FAB9}" srcOrd="1" destOrd="0" parTransId="{B6144889-0E10-7D4F-9982-15C6941ABE9E}" sibTransId="{02FF6711-4660-7E44-825F-BBC19891D64F}"/>
    <dgm:cxn modelId="{581B7D54-54BE-D34F-A89D-286A75CD3778}" type="presParOf" srcId="{CCC4D240-6423-F44C-83EA-8097E98BFABC}" destId="{28AEEAEB-F118-5240-8364-91994FCACD51}" srcOrd="0" destOrd="0" presId="urn:microsoft.com/office/officeart/2005/8/layout/process2"/>
    <dgm:cxn modelId="{42C8AA9D-F033-8046-BB45-FC796502669B}" type="presParOf" srcId="{CCC4D240-6423-F44C-83EA-8097E98BFABC}" destId="{148B2C47-FE82-E144-B597-97E8ECCF5E63}" srcOrd="1" destOrd="0" presId="urn:microsoft.com/office/officeart/2005/8/layout/process2"/>
    <dgm:cxn modelId="{06784734-F7FA-6048-A853-07A1561E85CE}" type="presParOf" srcId="{148B2C47-FE82-E144-B597-97E8ECCF5E63}" destId="{A3596890-58D8-3A4D-95EB-185CA4F0AD4C}" srcOrd="0" destOrd="0" presId="urn:microsoft.com/office/officeart/2005/8/layout/process2"/>
    <dgm:cxn modelId="{315A7B78-0135-2147-BFB9-B6B5ADDCBAD4}" type="presParOf" srcId="{CCC4D240-6423-F44C-83EA-8097E98BFABC}" destId="{F8878C67-9DB6-4045-8DB5-5FAEA3DE87CE}"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0B79B2-6B66-EA4F-8C1E-33C4DBBD7D3D}" type="doc">
      <dgm:prSet loTypeId="urn:microsoft.com/office/officeart/2005/8/layout/process2" loCatId="" qsTypeId="urn:microsoft.com/office/officeart/2005/8/quickstyle/simple1" qsCatId="simple" csTypeId="urn:microsoft.com/office/officeart/2005/8/colors/accent1_2" csCatId="accent1" phldr="1"/>
      <dgm:spPr/>
    </dgm:pt>
    <dgm:pt modelId="{CD3A14C3-24F5-0042-9B3D-8E7824F10FA1}">
      <dgm:prSet phldrT="[Text]"/>
      <dgm:spPr/>
      <dgm:t>
        <a:bodyPr/>
        <a:lstStyle/>
        <a:p>
          <a:r>
            <a:rPr lang="en-US" dirty="0"/>
            <a:t>80% reduction in development-related CAB meetings</a:t>
          </a:r>
        </a:p>
      </dgm:t>
    </dgm:pt>
    <dgm:pt modelId="{250FE586-7CE4-7841-B6CB-9C562A4DA42E}" type="parTrans" cxnId="{08D39252-26E9-2C43-A21E-B94AB64F2764}">
      <dgm:prSet/>
      <dgm:spPr/>
      <dgm:t>
        <a:bodyPr/>
        <a:lstStyle/>
        <a:p>
          <a:endParaRPr lang="en-US"/>
        </a:p>
      </dgm:t>
    </dgm:pt>
    <dgm:pt modelId="{31C58074-C747-B046-8FFE-112C26CA472F}" type="sibTrans" cxnId="{08D39252-26E9-2C43-A21E-B94AB64F2764}">
      <dgm:prSet/>
      <dgm:spPr/>
      <dgm:t>
        <a:bodyPr/>
        <a:lstStyle/>
        <a:p>
          <a:endParaRPr lang="en-US"/>
        </a:p>
      </dgm:t>
    </dgm:pt>
    <dgm:pt modelId="{75049729-04D7-1349-8790-E2A78E48FAB9}">
      <dgm:prSet phldrT="[Text]"/>
      <dgm:spPr/>
      <dgm:t>
        <a:bodyPr/>
        <a:lstStyle/>
        <a:p>
          <a:r>
            <a:rPr lang="en-US" b="1" dirty="0"/>
            <a:t>$276k </a:t>
          </a:r>
          <a:r>
            <a:rPr lang="en-US" dirty="0"/>
            <a:t>in time saved</a:t>
          </a:r>
        </a:p>
      </dgm:t>
    </dgm:pt>
    <dgm:pt modelId="{B6144889-0E10-7D4F-9982-15C6941ABE9E}" type="parTrans" cxnId="{D8F528FA-9396-5E42-A913-0B8F5BB6B0E8}">
      <dgm:prSet/>
      <dgm:spPr/>
      <dgm:t>
        <a:bodyPr/>
        <a:lstStyle/>
        <a:p>
          <a:endParaRPr lang="en-US"/>
        </a:p>
      </dgm:t>
    </dgm:pt>
    <dgm:pt modelId="{02FF6711-4660-7E44-825F-BBC19891D64F}" type="sibTrans" cxnId="{D8F528FA-9396-5E42-A913-0B8F5BB6B0E8}">
      <dgm:prSet/>
      <dgm:spPr/>
      <dgm:t>
        <a:bodyPr/>
        <a:lstStyle/>
        <a:p>
          <a:endParaRPr lang="en-US"/>
        </a:p>
      </dgm:t>
    </dgm:pt>
    <dgm:pt modelId="{CCC4D240-6423-F44C-83EA-8097E98BFABC}" type="pres">
      <dgm:prSet presAssocID="{AF0B79B2-6B66-EA4F-8C1E-33C4DBBD7D3D}" presName="linearFlow" presStyleCnt="0">
        <dgm:presLayoutVars>
          <dgm:resizeHandles val="exact"/>
        </dgm:presLayoutVars>
      </dgm:prSet>
      <dgm:spPr/>
    </dgm:pt>
    <dgm:pt modelId="{28AEEAEB-F118-5240-8364-91994FCACD51}" type="pres">
      <dgm:prSet presAssocID="{CD3A14C3-24F5-0042-9B3D-8E7824F10FA1}" presName="node" presStyleLbl="node1" presStyleIdx="0" presStyleCnt="2">
        <dgm:presLayoutVars>
          <dgm:bulletEnabled val="1"/>
        </dgm:presLayoutVars>
      </dgm:prSet>
      <dgm:spPr/>
    </dgm:pt>
    <dgm:pt modelId="{148B2C47-FE82-E144-B597-97E8ECCF5E63}" type="pres">
      <dgm:prSet presAssocID="{31C58074-C747-B046-8FFE-112C26CA472F}" presName="sibTrans" presStyleLbl="sibTrans2D1" presStyleIdx="0" presStyleCnt="1"/>
      <dgm:spPr/>
    </dgm:pt>
    <dgm:pt modelId="{A3596890-58D8-3A4D-95EB-185CA4F0AD4C}" type="pres">
      <dgm:prSet presAssocID="{31C58074-C747-B046-8FFE-112C26CA472F}" presName="connectorText" presStyleLbl="sibTrans2D1" presStyleIdx="0" presStyleCnt="1"/>
      <dgm:spPr/>
    </dgm:pt>
    <dgm:pt modelId="{F8878C67-9DB6-4045-8DB5-5FAEA3DE87CE}" type="pres">
      <dgm:prSet presAssocID="{75049729-04D7-1349-8790-E2A78E48FAB9}" presName="node" presStyleLbl="node1" presStyleIdx="1" presStyleCnt="2">
        <dgm:presLayoutVars>
          <dgm:bulletEnabled val="1"/>
        </dgm:presLayoutVars>
      </dgm:prSet>
      <dgm:spPr/>
    </dgm:pt>
  </dgm:ptLst>
  <dgm:cxnLst>
    <dgm:cxn modelId="{9F180212-4181-9143-993C-5036FF550B28}" type="presOf" srcId="{AF0B79B2-6B66-EA4F-8C1E-33C4DBBD7D3D}" destId="{CCC4D240-6423-F44C-83EA-8097E98BFABC}" srcOrd="0" destOrd="0" presId="urn:microsoft.com/office/officeart/2005/8/layout/process2"/>
    <dgm:cxn modelId="{57FD3246-431F-FB4C-AA45-F6FB5D73FD26}" type="presOf" srcId="{31C58074-C747-B046-8FFE-112C26CA472F}" destId="{A3596890-58D8-3A4D-95EB-185CA4F0AD4C}" srcOrd="1" destOrd="0" presId="urn:microsoft.com/office/officeart/2005/8/layout/process2"/>
    <dgm:cxn modelId="{08D39252-26E9-2C43-A21E-B94AB64F2764}" srcId="{AF0B79B2-6B66-EA4F-8C1E-33C4DBBD7D3D}" destId="{CD3A14C3-24F5-0042-9B3D-8E7824F10FA1}" srcOrd="0" destOrd="0" parTransId="{250FE586-7CE4-7841-B6CB-9C562A4DA42E}" sibTransId="{31C58074-C747-B046-8FFE-112C26CA472F}"/>
    <dgm:cxn modelId="{885B4880-5C59-0646-8866-6E5838ADB038}" type="presOf" srcId="{31C58074-C747-B046-8FFE-112C26CA472F}" destId="{148B2C47-FE82-E144-B597-97E8ECCF5E63}" srcOrd="0" destOrd="0" presId="urn:microsoft.com/office/officeart/2005/8/layout/process2"/>
    <dgm:cxn modelId="{2EECD0B9-D5CD-6741-8141-0A202F319FEC}" type="presOf" srcId="{75049729-04D7-1349-8790-E2A78E48FAB9}" destId="{F8878C67-9DB6-4045-8DB5-5FAEA3DE87CE}" srcOrd="0" destOrd="0" presId="urn:microsoft.com/office/officeart/2005/8/layout/process2"/>
    <dgm:cxn modelId="{F13026BA-CD4A-E344-BA3D-38159C8DF4B1}" type="presOf" srcId="{CD3A14C3-24F5-0042-9B3D-8E7824F10FA1}" destId="{28AEEAEB-F118-5240-8364-91994FCACD51}" srcOrd="0" destOrd="0" presId="urn:microsoft.com/office/officeart/2005/8/layout/process2"/>
    <dgm:cxn modelId="{D8F528FA-9396-5E42-A913-0B8F5BB6B0E8}" srcId="{AF0B79B2-6B66-EA4F-8C1E-33C4DBBD7D3D}" destId="{75049729-04D7-1349-8790-E2A78E48FAB9}" srcOrd="1" destOrd="0" parTransId="{B6144889-0E10-7D4F-9982-15C6941ABE9E}" sibTransId="{02FF6711-4660-7E44-825F-BBC19891D64F}"/>
    <dgm:cxn modelId="{581B7D54-54BE-D34F-A89D-286A75CD3778}" type="presParOf" srcId="{CCC4D240-6423-F44C-83EA-8097E98BFABC}" destId="{28AEEAEB-F118-5240-8364-91994FCACD51}" srcOrd="0" destOrd="0" presId="urn:microsoft.com/office/officeart/2005/8/layout/process2"/>
    <dgm:cxn modelId="{42C8AA9D-F033-8046-BB45-FC796502669B}" type="presParOf" srcId="{CCC4D240-6423-F44C-83EA-8097E98BFABC}" destId="{148B2C47-FE82-E144-B597-97E8ECCF5E63}" srcOrd="1" destOrd="0" presId="urn:microsoft.com/office/officeart/2005/8/layout/process2"/>
    <dgm:cxn modelId="{06784734-F7FA-6048-A853-07A1561E85CE}" type="presParOf" srcId="{148B2C47-FE82-E144-B597-97E8ECCF5E63}" destId="{A3596890-58D8-3A4D-95EB-185CA4F0AD4C}" srcOrd="0" destOrd="0" presId="urn:microsoft.com/office/officeart/2005/8/layout/process2"/>
    <dgm:cxn modelId="{315A7B78-0135-2147-BFB9-B6B5ADDCBAD4}" type="presParOf" srcId="{CCC4D240-6423-F44C-83EA-8097E98BFABC}" destId="{F8878C67-9DB6-4045-8DB5-5FAEA3DE87CE}" srcOrd="2"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0B79B2-6B66-EA4F-8C1E-33C4DBBD7D3D}" type="doc">
      <dgm:prSet loTypeId="urn:microsoft.com/office/officeart/2005/8/layout/process2" loCatId="" qsTypeId="urn:microsoft.com/office/officeart/2005/8/quickstyle/simple1" qsCatId="simple" csTypeId="urn:microsoft.com/office/officeart/2005/8/colors/accent1_2" csCatId="accent1" phldr="1"/>
      <dgm:spPr/>
    </dgm:pt>
    <dgm:pt modelId="{CD3A14C3-24F5-0042-9B3D-8E7824F10FA1}">
      <dgm:prSet phldrT="[Text]"/>
      <dgm:spPr/>
      <dgm:t>
        <a:bodyPr/>
        <a:lstStyle/>
        <a:p>
          <a:r>
            <a:rPr lang="en-US" dirty="0"/>
            <a:t>Faster project execution due to higher productivity</a:t>
          </a:r>
        </a:p>
      </dgm:t>
    </dgm:pt>
    <dgm:pt modelId="{250FE586-7CE4-7841-B6CB-9C562A4DA42E}" type="parTrans" cxnId="{08D39252-26E9-2C43-A21E-B94AB64F2764}">
      <dgm:prSet/>
      <dgm:spPr/>
      <dgm:t>
        <a:bodyPr/>
        <a:lstStyle/>
        <a:p>
          <a:endParaRPr lang="en-US"/>
        </a:p>
      </dgm:t>
    </dgm:pt>
    <dgm:pt modelId="{31C58074-C747-B046-8FFE-112C26CA472F}" type="sibTrans" cxnId="{08D39252-26E9-2C43-A21E-B94AB64F2764}">
      <dgm:prSet/>
      <dgm:spPr/>
      <dgm:t>
        <a:bodyPr/>
        <a:lstStyle/>
        <a:p>
          <a:endParaRPr lang="en-US"/>
        </a:p>
      </dgm:t>
    </dgm:pt>
    <dgm:pt modelId="{75049729-04D7-1349-8790-E2A78E48FAB9}">
      <dgm:prSet phldrT="[Text]"/>
      <dgm:spPr/>
      <dgm:t>
        <a:bodyPr/>
        <a:lstStyle/>
        <a:p>
          <a:r>
            <a:rPr lang="en-US" b="1" dirty="0"/>
            <a:t>$1.9M </a:t>
          </a:r>
          <a:r>
            <a:rPr lang="en-US" dirty="0"/>
            <a:t>from delivering innovation sooner</a:t>
          </a:r>
        </a:p>
      </dgm:t>
    </dgm:pt>
    <dgm:pt modelId="{B6144889-0E10-7D4F-9982-15C6941ABE9E}" type="parTrans" cxnId="{D8F528FA-9396-5E42-A913-0B8F5BB6B0E8}">
      <dgm:prSet/>
      <dgm:spPr/>
      <dgm:t>
        <a:bodyPr/>
        <a:lstStyle/>
        <a:p>
          <a:endParaRPr lang="en-US"/>
        </a:p>
      </dgm:t>
    </dgm:pt>
    <dgm:pt modelId="{02FF6711-4660-7E44-825F-BBC19891D64F}" type="sibTrans" cxnId="{D8F528FA-9396-5E42-A913-0B8F5BB6B0E8}">
      <dgm:prSet/>
      <dgm:spPr/>
      <dgm:t>
        <a:bodyPr/>
        <a:lstStyle/>
        <a:p>
          <a:endParaRPr lang="en-US"/>
        </a:p>
      </dgm:t>
    </dgm:pt>
    <dgm:pt modelId="{CCC4D240-6423-F44C-83EA-8097E98BFABC}" type="pres">
      <dgm:prSet presAssocID="{AF0B79B2-6B66-EA4F-8C1E-33C4DBBD7D3D}" presName="linearFlow" presStyleCnt="0">
        <dgm:presLayoutVars>
          <dgm:resizeHandles val="exact"/>
        </dgm:presLayoutVars>
      </dgm:prSet>
      <dgm:spPr/>
    </dgm:pt>
    <dgm:pt modelId="{28AEEAEB-F118-5240-8364-91994FCACD51}" type="pres">
      <dgm:prSet presAssocID="{CD3A14C3-24F5-0042-9B3D-8E7824F10FA1}" presName="node" presStyleLbl="node1" presStyleIdx="0" presStyleCnt="2">
        <dgm:presLayoutVars>
          <dgm:bulletEnabled val="1"/>
        </dgm:presLayoutVars>
      </dgm:prSet>
      <dgm:spPr/>
    </dgm:pt>
    <dgm:pt modelId="{148B2C47-FE82-E144-B597-97E8ECCF5E63}" type="pres">
      <dgm:prSet presAssocID="{31C58074-C747-B046-8FFE-112C26CA472F}" presName="sibTrans" presStyleLbl="sibTrans2D1" presStyleIdx="0" presStyleCnt="1"/>
      <dgm:spPr/>
    </dgm:pt>
    <dgm:pt modelId="{A3596890-58D8-3A4D-95EB-185CA4F0AD4C}" type="pres">
      <dgm:prSet presAssocID="{31C58074-C747-B046-8FFE-112C26CA472F}" presName="connectorText" presStyleLbl="sibTrans2D1" presStyleIdx="0" presStyleCnt="1"/>
      <dgm:spPr/>
    </dgm:pt>
    <dgm:pt modelId="{F8878C67-9DB6-4045-8DB5-5FAEA3DE87CE}" type="pres">
      <dgm:prSet presAssocID="{75049729-04D7-1349-8790-E2A78E48FAB9}" presName="node" presStyleLbl="node1" presStyleIdx="1" presStyleCnt="2">
        <dgm:presLayoutVars>
          <dgm:bulletEnabled val="1"/>
        </dgm:presLayoutVars>
      </dgm:prSet>
      <dgm:spPr/>
    </dgm:pt>
  </dgm:ptLst>
  <dgm:cxnLst>
    <dgm:cxn modelId="{9F180212-4181-9143-993C-5036FF550B28}" type="presOf" srcId="{AF0B79B2-6B66-EA4F-8C1E-33C4DBBD7D3D}" destId="{CCC4D240-6423-F44C-83EA-8097E98BFABC}" srcOrd="0" destOrd="0" presId="urn:microsoft.com/office/officeart/2005/8/layout/process2"/>
    <dgm:cxn modelId="{57FD3246-431F-FB4C-AA45-F6FB5D73FD26}" type="presOf" srcId="{31C58074-C747-B046-8FFE-112C26CA472F}" destId="{A3596890-58D8-3A4D-95EB-185CA4F0AD4C}" srcOrd="1" destOrd="0" presId="urn:microsoft.com/office/officeart/2005/8/layout/process2"/>
    <dgm:cxn modelId="{08D39252-26E9-2C43-A21E-B94AB64F2764}" srcId="{AF0B79B2-6B66-EA4F-8C1E-33C4DBBD7D3D}" destId="{CD3A14C3-24F5-0042-9B3D-8E7824F10FA1}" srcOrd="0" destOrd="0" parTransId="{250FE586-7CE4-7841-B6CB-9C562A4DA42E}" sibTransId="{31C58074-C747-B046-8FFE-112C26CA472F}"/>
    <dgm:cxn modelId="{885B4880-5C59-0646-8866-6E5838ADB038}" type="presOf" srcId="{31C58074-C747-B046-8FFE-112C26CA472F}" destId="{148B2C47-FE82-E144-B597-97E8ECCF5E63}" srcOrd="0" destOrd="0" presId="urn:microsoft.com/office/officeart/2005/8/layout/process2"/>
    <dgm:cxn modelId="{2EECD0B9-D5CD-6741-8141-0A202F319FEC}" type="presOf" srcId="{75049729-04D7-1349-8790-E2A78E48FAB9}" destId="{F8878C67-9DB6-4045-8DB5-5FAEA3DE87CE}" srcOrd="0" destOrd="0" presId="urn:microsoft.com/office/officeart/2005/8/layout/process2"/>
    <dgm:cxn modelId="{F13026BA-CD4A-E344-BA3D-38159C8DF4B1}" type="presOf" srcId="{CD3A14C3-24F5-0042-9B3D-8E7824F10FA1}" destId="{28AEEAEB-F118-5240-8364-91994FCACD51}" srcOrd="0" destOrd="0" presId="urn:microsoft.com/office/officeart/2005/8/layout/process2"/>
    <dgm:cxn modelId="{D8F528FA-9396-5E42-A913-0B8F5BB6B0E8}" srcId="{AF0B79B2-6B66-EA4F-8C1E-33C4DBBD7D3D}" destId="{75049729-04D7-1349-8790-E2A78E48FAB9}" srcOrd="1" destOrd="0" parTransId="{B6144889-0E10-7D4F-9982-15C6941ABE9E}" sibTransId="{02FF6711-4660-7E44-825F-BBC19891D64F}"/>
    <dgm:cxn modelId="{581B7D54-54BE-D34F-A89D-286A75CD3778}" type="presParOf" srcId="{CCC4D240-6423-F44C-83EA-8097E98BFABC}" destId="{28AEEAEB-F118-5240-8364-91994FCACD51}" srcOrd="0" destOrd="0" presId="urn:microsoft.com/office/officeart/2005/8/layout/process2"/>
    <dgm:cxn modelId="{42C8AA9D-F033-8046-BB45-FC796502669B}" type="presParOf" srcId="{CCC4D240-6423-F44C-83EA-8097E98BFABC}" destId="{148B2C47-FE82-E144-B597-97E8ECCF5E63}" srcOrd="1" destOrd="0" presId="urn:microsoft.com/office/officeart/2005/8/layout/process2"/>
    <dgm:cxn modelId="{06784734-F7FA-6048-A853-07A1561E85CE}" type="presParOf" srcId="{148B2C47-FE82-E144-B597-97E8ECCF5E63}" destId="{A3596890-58D8-3A4D-95EB-185CA4F0AD4C}" srcOrd="0" destOrd="0" presId="urn:microsoft.com/office/officeart/2005/8/layout/process2"/>
    <dgm:cxn modelId="{315A7B78-0135-2147-BFB9-B6B5ADDCBAD4}" type="presParOf" srcId="{CCC4D240-6423-F44C-83EA-8097E98BFABC}" destId="{F8878C67-9DB6-4045-8DB5-5FAEA3DE87CE}" srcOrd="2" destOrd="0" presId="urn:microsoft.com/office/officeart/2005/8/layout/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0B79B2-6B66-EA4F-8C1E-33C4DBBD7D3D}" type="doc">
      <dgm:prSet loTypeId="urn:microsoft.com/office/officeart/2005/8/layout/process2" loCatId="" qsTypeId="urn:microsoft.com/office/officeart/2005/8/quickstyle/simple1" qsCatId="simple" csTypeId="urn:microsoft.com/office/officeart/2005/8/colors/accent1_2" csCatId="accent1" phldr="1"/>
      <dgm:spPr/>
    </dgm:pt>
    <dgm:pt modelId="{CD3A14C3-24F5-0042-9B3D-8E7824F10FA1}">
      <dgm:prSet phldrT="[Text]"/>
      <dgm:spPr/>
      <dgm:t>
        <a:bodyPr/>
        <a:lstStyle/>
        <a:p>
          <a:r>
            <a:rPr lang="en-US" dirty="0"/>
            <a:t>20% reduction in report and dashboard creation effort</a:t>
          </a:r>
        </a:p>
      </dgm:t>
    </dgm:pt>
    <dgm:pt modelId="{250FE586-7CE4-7841-B6CB-9C562A4DA42E}" type="parTrans" cxnId="{08D39252-26E9-2C43-A21E-B94AB64F2764}">
      <dgm:prSet/>
      <dgm:spPr/>
      <dgm:t>
        <a:bodyPr/>
        <a:lstStyle/>
        <a:p>
          <a:endParaRPr lang="en-US"/>
        </a:p>
      </dgm:t>
    </dgm:pt>
    <dgm:pt modelId="{31C58074-C747-B046-8FFE-112C26CA472F}" type="sibTrans" cxnId="{08D39252-26E9-2C43-A21E-B94AB64F2764}">
      <dgm:prSet/>
      <dgm:spPr/>
      <dgm:t>
        <a:bodyPr/>
        <a:lstStyle/>
        <a:p>
          <a:endParaRPr lang="en-US"/>
        </a:p>
      </dgm:t>
    </dgm:pt>
    <dgm:pt modelId="{75049729-04D7-1349-8790-E2A78E48FAB9}">
      <dgm:prSet phldrT="[Text]"/>
      <dgm:spPr/>
      <dgm:t>
        <a:bodyPr/>
        <a:lstStyle/>
        <a:p>
          <a:r>
            <a:rPr lang="en-US" b="1" dirty="0"/>
            <a:t>$232k</a:t>
          </a:r>
          <a:r>
            <a:rPr lang="en-US" dirty="0"/>
            <a:t> in manual reporting savings</a:t>
          </a:r>
        </a:p>
      </dgm:t>
    </dgm:pt>
    <dgm:pt modelId="{B6144889-0E10-7D4F-9982-15C6941ABE9E}" type="parTrans" cxnId="{D8F528FA-9396-5E42-A913-0B8F5BB6B0E8}">
      <dgm:prSet/>
      <dgm:spPr/>
      <dgm:t>
        <a:bodyPr/>
        <a:lstStyle/>
        <a:p>
          <a:endParaRPr lang="en-US"/>
        </a:p>
      </dgm:t>
    </dgm:pt>
    <dgm:pt modelId="{02FF6711-4660-7E44-825F-BBC19891D64F}" type="sibTrans" cxnId="{D8F528FA-9396-5E42-A913-0B8F5BB6B0E8}">
      <dgm:prSet/>
      <dgm:spPr/>
      <dgm:t>
        <a:bodyPr/>
        <a:lstStyle/>
        <a:p>
          <a:endParaRPr lang="en-US"/>
        </a:p>
      </dgm:t>
    </dgm:pt>
    <dgm:pt modelId="{CCC4D240-6423-F44C-83EA-8097E98BFABC}" type="pres">
      <dgm:prSet presAssocID="{AF0B79B2-6B66-EA4F-8C1E-33C4DBBD7D3D}" presName="linearFlow" presStyleCnt="0">
        <dgm:presLayoutVars>
          <dgm:resizeHandles val="exact"/>
        </dgm:presLayoutVars>
      </dgm:prSet>
      <dgm:spPr/>
    </dgm:pt>
    <dgm:pt modelId="{28AEEAEB-F118-5240-8364-91994FCACD51}" type="pres">
      <dgm:prSet presAssocID="{CD3A14C3-24F5-0042-9B3D-8E7824F10FA1}" presName="node" presStyleLbl="node1" presStyleIdx="0" presStyleCnt="2">
        <dgm:presLayoutVars>
          <dgm:bulletEnabled val="1"/>
        </dgm:presLayoutVars>
      </dgm:prSet>
      <dgm:spPr/>
    </dgm:pt>
    <dgm:pt modelId="{148B2C47-FE82-E144-B597-97E8ECCF5E63}" type="pres">
      <dgm:prSet presAssocID="{31C58074-C747-B046-8FFE-112C26CA472F}" presName="sibTrans" presStyleLbl="sibTrans2D1" presStyleIdx="0" presStyleCnt="1"/>
      <dgm:spPr/>
    </dgm:pt>
    <dgm:pt modelId="{A3596890-58D8-3A4D-95EB-185CA4F0AD4C}" type="pres">
      <dgm:prSet presAssocID="{31C58074-C747-B046-8FFE-112C26CA472F}" presName="connectorText" presStyleLbl="sibTrans2D1" presStyleIdx="0" presStyleCnt="1"/>
      <dgm:spPr/>
    </dgm:pt>
    <dgm:pt modelId="{F8878C67-9DB6-4045-8DB5-5FAEA3DE87CE}" type="pres">
      <dgm:prSet presAssocID="{75049729-04D7-1349-8790-E2A78E48FAB9}" presName="node" presStyleLbl="node1" presStyleIdx="1" presStyleCnt="2">
        <dgm:presLayoutVars>
          <dgm:bulletEnabled val="1"/>
        </dgm:presLayoutVars>
      </dgm:prSet>
      <dgm:spPr/>
    </dgm:pt>
  </dgm:ptLst>
  <dgm:cxnLst>
    <dgm:cxn modelId="{9F180212-4181-9143-993C-5036FF550B28}" type="presOf" srcId="{AF0B79B2-6B66-EA4F-8C1E-33C4DBBD7D3D}" destId="{CCC4D240-6423-F44C-83EA-8097E98BFABC}" srcOrd="0" destOrd="0" presId="urn:microsoft.com/office/officeart/2005/8/layout/process2"/>
    <dgm:cxn modelId="{57FD3246-431F-FB4C-AA45-F6FB5D73FD26}" type="presOf" srcId="{31C58074-C747-B046-8FFE-112C26CA472F}" destId="{A3596890-58D8-3A4D-95EB-185CA4F0AD4C}" srcOrd="1" destOrd="0" presId="urn:microsoft.com/office/officeart/2005/8/layout/process2"/>
    <dgm:cxn modelId="{08D39252-26E9-2C43-A21E-B94AB64F2764}" srcId="{AF0B79B2-6B66-EA4F-8C1E-33C4DBBD7D3D}" destId="{CD3A14C3-24F5-0042-9B3D-8E7824F10FA1}" srcOrd="0" destOrd="0" parTransId="{250FE586-7CE4-7841-B6CB-9C562A4DA42E}" sibTransId="{31C58074-C747-B046-8FFE-112C26CA472F}"/>
    <dgm:cxn modelId="{885B4880-5C59-0646-8866-6E5838ADB038}" type="presOf" srcId="{31C58074-C747-B046-8FFE-112C26CA472F}" destId="{148B2C47-FE82-E144-B597-97E8ECCF5E63}" srcOrd="0" destOrd="0" presId="urn:microsoft.com/office/officeart/2005/8/layout/process2"/>
    <dgm:cxn modelId="{2EECD0B9-D5CD-6741-8141-0A202F319FEC}" type="presOf" srcId="{75049729-04D7-1349-8790-E2A78E48FAB9}" destId="{F8878C67-9DB6-4045-8DB5-5FAEA3DE87CE}" srcOrd="0" destOrd="0" presId="urn:microsoft.com/office/officeart/2005/8/layout/process2"/>
    <dgm:cxn modelId="{F13026BA-CD4A-E344-BA3D-38159C8DF4B1}" type="presOf" srcId="{CD3A14C3-24F5-0042-9B3D-8E7824F10FA1}" destId="{28AEEAEB-F118-5240-8364-91994FCACD51}" srcOrd="0" destOrd="0" presId="urn:microsoft.com/office/officeart/2005/8/layout/process2"/>
    <dgm:cxn modelId="{D8F528FA-9396-5E42-A913-0B8F5BB6B0E8}" srcId="{AF0B79B2-6B66-EA4F-8C1E-33C4DBBD7D3D}" destId="{75049729-04D7-1349-8790-E2A78E48FAB9}" srcOrd="1" destOrd="0" parTransId="{B6144889-0E10-7D4F-9982-15C6941ABE9E}" sibTransId="{02FF6711-4660-7E44-825F-BBC19891D64F}"/>
    <dgm:cxn modelId="{581B7D54-54BE-D34F-A89D-286A75CD3778}" type="presParOf" srcId="{CCC4D240-6423-F44C-83EA-8097E98BFABC}" destId="{28AEEAEB-F118-5240-8364-91994FCACD51}" srcOrd="0" destOrd="0" presId="urn:microsoft.com/office/officeart/2005/8/layout/process2"/>
    <dgm:cxn modelId="{42C8AA9D-F033-8046-BB45-FC796502669B}" type="presParOf" srcId="{CCC4D240-6423-F44C-83EA-8097E98BFABC}" destId="{148B2C47-FE82-E144-B597-97E8ECCF5E63}" srcOrd="1" destOrd="0" presId="urn:microsoft.com/office/officeart/2005/8/layout/process2"/>
    <dgm:cxn modelId="{06784734-F7FA-6048-A853-07A1561E85CE}" type="presParOf" srcId="{148B2C47-FE82-E144-B597-97E8ECCF5E63}" destId="{A3596890-58D8-3A4D-95EB-185CA4F0AD4C}" srcOrd="0" destOrd="0" presId="urn:microsoft.com/office/officeart/2005/8/layout/process2"/>
    <dgm:cxn modelId="{315A7B78-0135-2147-BFB9-B6B5ADDCBAD4}" type="presParOf" srcId="{CCC4D240-6423-F44C-83EA-8097E98BFABC}" destId="{F8878C67-9DB6-4045-8DB5-5FAEA3DE87CE}" srcOrd="2" destOrd="0" presId="urn:microsoft.com/office/officeart/2005/8/layout/process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EEAEB-F118-5240-8364-91994FCACD51}">
      <dsp:nvSpPr>
        <dsp:cNvPr id="0" name=""/>
        <dsp:cNvSpPr/>
      </dsp:nvSpPr>
      <dsp:spPr>
        <a:xfrm>
          <a:off x="361349" y="384"/>
          <a:ext cx="2265861" cy="12588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Give back 15 minutes per day, per developer</a:t>
          </a:r>
        </a:p>
      </dsp:txBody>
      <dsp:txXfrm>
        <a:off x="398218" y="37253"/>
        <a:ext cx="2192123" cy="1185073"/>
      </dsp:txXfrm>
    </dsp:sp>
    <dsp:sp modelId="{148B2C47-FE82-E144-B597-97E8ECCF5E63}">
      <dsp:nvSpPr>
        <dsp:cNvPr id="0" name=""/>
        <dsp:cNvSpPr/>
      </dsp:nvSpPr>
      <dsp:spPr>
        <a:xfrm rot="5400000">
          <a:off x="1258253" y="1290666"/>
          <a:ext cx="472054" cy="5664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1324341" y="1337871"/>
        <a:ext cx="339879" cy="330438"/>
      </dsp:txXfrm>
    </dsp:sp>
    <dsp:sp modelId="{F8878C67-9DB6-4045-8DB5-5FAEA3DE87CE}">
      <dsp:nvSpPr>
        <dsp:cNvPr id="0" name=""/>
        <dsp:cNvSpPr/>
      </dsp:nvSpPr>
      <dsp:spPr>
        <a:xfrm>
          <a:off x="361349" y="1888601"/>
          <a:ext cx="2265861" cy="12588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$600k </a:t>
          </a:r>
          <a:r>
            <a:rPr lang="en-US" sz="1900" kern="1200" dirty="0"/>
            <a:t>in productivity savings</a:t>
          </a:r>
        </a:p>
      </dsp:txBody>
      <dsp:txXfrm>
        <a:off x="398218" y="1925470"/>
        <a:ext cx="2192123" cy="1185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EEAEB-F118-5240-8364-91994FCACD51}">
      <dsp:nvSpPr>
        <dsp:cNvPr id="0" name=""/>
        <dsp:cNvSpPr/>
      </dsp:nvSpPr>
      <dsp:spPr>
        <a:xfrm>
          <a:off x="201856" y="384"/>
          <a:ext cx="2265861" cy="12588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80% reduction in development-related CAB meetings</a:t>
          </a:r>
        </a:p>
      </dsp:txBody>
      <dsp:txXfrm>
        <a:off x="238725" y="37253"/>
        <a:ext cx="2192123" cy="1185073"/>
      </dsp:txXfrm>
    </dsp:sp>
    <dsp:sp modelId="{148B2C47-FE82-E144-B597-97E8ECCF5E63}">
      <dsp:nvSpPr>
        <dsp:cNvPr id="0" name=""/>
        <dsp:cNvSpPr/>
      </dsp:nvSpPr>
      <dsp:spPr>
        <a:xfrm rot="5400000">
          <a:off x="1098760" y="1290666"/>
          <a:ext cx="472054" cy="5664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164848" y="1337871"/>
        <a:ext cx="339879" cy="330438"/>
      </dsp:txXfrm>
    </dsp:sp>
    <dsp:sp modelId="{F8878C67-9DB6-4045-8DB5-5FAEA3DE87CE}">
      <dsp:nvSpPr>
        <dsp:cNvPr id="0" name=""/>
        <dsp:cNvSpPr/>
      </dsp:nvSpPr>
      <dsp:spPr>
        <a:xfrm>
          <a:off x="201856" y="1888601"/>
          <a:ext cx="2265861" cy="12588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$276k </a:t>
          </a:r>
          <a:r>
            <a:rPr lang="en-US" sz="1800" kern="1200" dirty="0"/>
            <a:t>in time saved</a:t>
          </a:r>
        </a:p>
      </dsp:txBody>
      <dsp:txXfrm>
        <a:off x="238725" y="1925470"/>
        <a:ext cx="2192123" cy="1185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EEAEB-F118-5240-8364-91994FCACD51}">
      <dsp:nvSpPr>
        <dsp:cNvPr id="0" name=""/>
        <dsp:cNvSpPr/>
      </dsp:nvSpPr>
      <dsp:spPr>
        <a:xfrm>
          <a:off x="201856" y="384"/>
          <a:ext cx="2265861" cy="12588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Faster project execution due to higher productivity</a:t>
          </a:r>
        </a:p>
      </dsp:txBody>
      <dsp:txXfrm>
        <a:off x="238725" y="37253"/>
        <a:ext cx="2192123" cy="1185073"/>
      </dsp:txXfrm>
    </dsp:sp>
    <dsp:sp modelId="{148B2C47-FE82-E144-B597-97E8ECCF5E63}">
      <dsp:nvSpPr>
        <dsp:cNvPr id="0" name=""/>
        <dsp:cNvSpPr/>
      </dsp:nvSpPr>
      <dsp:spPr>
        <a:xfrm rot="5400000">
          <a:off x="1098760" y="1290666"/>
          <a:ext cx="472054" cy="5664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164848" y="1337871"/>
        <a:ext cx="339879" cy="330438"/>
      </dsp:txXfrm>
    </dsp:sp>
    <dsp:sp modelId="{F8878C67-9DB6-4045-8DB5-5FAEA3DE87CE}">
      <dsp:nvSpPr>
        <dsp:cNvPr id="0" name=""/>
        <dsp:cNvSpPr/>
      </dsp:nvSpPr>
      <dsp:spPr>
        <a:xfrm>
          <a:off x="201856" y="1888601"/>
          <a:ext cx="2265861" cy="12588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$1.9M </a:t>
          </a:r>
          <a:r>
            <a:rPr lang="en-US" sz="1800" kern="1200" dirty="0"/>
            <a:t>from delivering innovation sooner</a:t>
          </a:r>
        </a:p>
      </dsp:txBody>
      <dsp:txXfrm>
        <a:off x="238725" y="1925470"/>
        <a:ext cx="2192123" cy="11850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EEAEB-F118-5240-8364-91994FCACD51}">
      <dsp:nvSpPr>
        <dsp:cNvPr id="0" name=""/>
        <dsp:cNvSpPr/>
      </dsp:nvSpPr>
      <dsp:spPr>
        <a:xfrm>
          <a:off x="201856" y="384"/>
          <a:ext cx="2265861" cy="12588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20% reduction in report and dashboard creation effort</a:t>
          </a:r>
        </a:p>
      </dsp:txBody>
      <dsp:txXfrm>
        <a:off x="238725" y="37253"/>
        <a:ext cx="2192123" cy="1185073"/>
      </dsp:txXfrm>
    </dsp:sp>
    <dsp:sp modelId="{148B2C47-FE82-E144-B597-97E8ECCF5E63}">
      <dsp:nvSpPr>
        <dsp:cNvPr id="0" name=""/>
        <dsp:cNvSpPr/>
      </dsp:nvSpPr>
      <dsp:spPr>
        <a:xfrm rot="5400000">
          <a:off x="1098760" y="1290666"/>
          <a:ext cx="472054" cy="5664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164848" y="1337871"/>
        <a:ext cx="339879" cy="330438"/>
      </dsp:txXfrm>
    </dsp:sp>
    <dsp:sp modelId="{F8878C67-9DB6-4045-8DB5-5FAEA3DE87CE}">
      <dsp:nvSpPr>
        <dsp:cNvPr id="0" name=""/>
        <dsp:cNvSpPr/>
      </dsp:nvSpPr>
      <dsp:spPr>
        <a:xfrm>
          <a:off x="201856" y="1888601"/>
          <a:ext cx="2265861" cy="12588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$232k</a:t>
          </a:r>
          <a:r>
            <a:rPr lang="en-US" sz="1800" kern="1200" dirty="0"/>
            <a:t> in manual reporting savings</a:t>
          </a:r>
        </a:p>
      </dsp:txBody>
      <dsp:txXfrm>
        <a:off x="238725" y="1925470"/>
        <a:ext cx="2192123" cy="11850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25770"/>
            <a:ext cx="3037840" cy="461804"/>
          </a:xfrm>
          <a:prstGeom prst="rect">
            <a:avLst/>
          </a:prstGeom>
        </p:spPr>
        <p:txBody>
          <a:bodyPr vert="horz" lIns="93387" tIns="46695" rIns="93387" bIns="46695" rtlCol="0"/>
          <a:lstStyle>
            <a:lvl1pPr algn="l">
              <a:defRPr sz="1200"/>
            </a:lvl1pPr>
          </a:lstStyle>
          <a:p>
            <a:endParaRPr lang="en-US">
              <a:latin typeface="+mj-lt"/>
            </a:endParaRPr>
          </a:p>
        </p:txBody>
      </p:sp>
      <p:sp>
        <p:nvSpPr>
          <p:cNvPr id="3" name="Date Placeholder 2"/>
          <p:cNvSpPr>
            <a:spLocks noGrp="1"/>
          </p:cNvSpPr>
          <p:nvPr>
            <p:ph type="dt" sz="quarter" idx="1"/>
          </p:nvPr>
        </p:nvSpPr>
        <p:spPr>
          <a:xfrm>
            <a:off x="3970942" y="125770"/>
            <a:ext cx="3037840" cy="461804"/>
          </a:xfrm>
          <a:prstGeom prst="rect">
            <a:avLst/>
          </a:prstGeom>
        </p:spPr>
        <p:txBody>
          <a:bodyPr vert="horz" lIns="93387" tIns="46695" rIns="93387" bIns="46695" rtlCol="0"/>
          <a:lstStyle>
            <a:lvl1pPr algn="r">
              <a:defRPr sz="1200"/>
            </a:lvl1pPr>
          </a:lstStyle>
          <a:p>
            <a:fld id="{E17B2DBE-960A-614B-B965-BE0EA04CC77A}" type="datetimeFigureOut">
              <a:rPr lang="en-US" smtClean="0">
                <a:latin typeface="+mj-lt"/>
              </a:rPr>
              <a:pPr/>
              <a:t>9/21/20</a:t>
            </a:fld>
            <a:endParaRPr lang="en-US">
              <a:latin typeface="+mj-lt"/>
            </a:endParaRPr>
          </a:p>
        </p:txBody>
      </p:sp>
      <p:sp>
        <p:nvSpPr>
          <p:cNvPr id="4" name="Footer Placeholder 3"/>
          <p:cNvSpPr>
            <a:spLocks noGrp="1"/>
          </p:cNvSpPr>
          <p:nvPr>
            <p:ph type="ftr" sz="quarter" idx="2"/>
          </p:nvPr>
        </p:nvSpPr>
        <p:spPr>
          <a:xfrm>
            <a:off x="3" y="8701316"/>
            <a:ext cx="3037840" cy="461804"/>
          </a:xfrm>
          <a:prstGeom prst="rect">
            <a:avLst/>
          </a:prstGeom>
        </p:spPr>
        <p:txBody>
          <a:bodyPr vert="horz" lIns="93387" tIns="46695" rIns="93387" bIns="46695" rtlCol="0" anchor="b"/>
          <a:lstStyle>
            <a:lvl1pPr algn="l">
              <a:defRPr sz="1200"/>
            </a:lvl1pPr>
          </a:lstStyle>
          <a:p>
            <a:endParaRPr lang="en-US">
              <a:latin typeface="+mj-lt"/>
            </a:endParaRPr>
          </a:p>
        </p:txBody>
      </p:sp>
      <p:sp>
        <p:nvSpPr>
          <p:cNvPr id="5" name="Slide Number Placeholder 4"/>
          <p:cNvSpPr>
            <a:spLocks noGrp="1"/>
          </p:cNvSpPr>
          <p:nvPr>
            <p:ph type="sldNum" sz="quarter" idx="3"/>
          </p:nvPr>
        </p:nvSpPr>
        <p:spPr>
          <a:xfrm>
            <a:off x="3970942" y="8701316"/>
            <a:ext cx="3037840" cy="461804"/>
          </a:xfrm>
          <a:prstGeom prst="rect">
            <a:avLst/>
          </a:prstGeom>
        </p:spPr>
        <p:txBody>
          <a:bodyPr vert="horz" lIns="93387" tIns="46695" rIns="93387" bIns="46695" rtlCol="0" anchor="b"/>
          <a:lstStyle>
            <a:lvl1pPr algn="r">
              <a:defRPr sz="1200"/>
            </a:lvl1pPr>
          </a:lstStyle>
          <a:p>
            <a:fld id="{1339C423-F22A-3B4E-A9CE-1A814546B4AA}" type="slidenum">
              <a:rPr lang="en-US" smtClean="0">
                <a:latin typeface="+mj-lt"/>
              </a:rPr>
              <a:pPr/>
              <a:t>‹#›</a:t>
            </a:fld>
            <a:endParaRPr lang="en-US">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2904626" y="8910940"/>
            <a:ext cx="1170973" cy="185263"/>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37840" cy="461804"/>
          </a:xfrm>
          <a:prstGeom prst="rect">
            <a:avLst/>
          </a:prstGeom>
        </p:spPr>
        <p:txBody>
          <a:bodyPr vert="horz" lIns="93387" tIns="46695" rIns="93387" bIns="46695" rtlCol="0"/>
          <a:lstStyle>
            <a:lvl1pPr algn="l">
              <a:defRPr sz="1200">
                <a:latin typeface="+mj-lt"/>
              </a:defRPr>
            </a:lvl1pPr>
          </a:lstStyle>
          <a:p>
            <a:endParaRPr lang="en-US"/>
          </a:p>
        </p:txBody>
      </p:sp>
      <p:sp>
        <p:nvSpPr>
          <p:cNvPr id="3" name="Date Placeholder 2"/>
          <p:cNvSpPr>
            <a:spLocks noGrp="1"/>
          </p:cNvSpPr>
          <p:nvPr>
            <p:ph type="dt" idx="1"/>
          </p:nvPr>
        </p:nvSpPr>
        <p:spPr>
          <a:xfrm>
            <a:off x="3970942" y="0"/>
            <a:ext cx="3037840" cy="461804"/>
          </a:xfrm>
          <a:prstGeom prst="rect">
            <a:avLst/>
          </a:prstGeom>
        </p:spPr>
        <p:txBody>
          <a:bodyPr vert="horz" lIns="93387" tIns="46695" rIns="93387" bIns="46695" rtlCol="0"/>
          <a:lstStyle>
            <a:lvl1pPr algn="r">
              <a:defRPr sz="1200">
                <a:latin typeface="+mj-lt"/>
              </a:defRPr>
            </a:lvl1pPr>
          </a:lstStyle>
          <a:p>
            <a:fld id="{546148A2-A49E-4B44-80FB-1D231F249F30}" type="datetimeFigureOut">
              <a:rPr lang="en-US" smtClean="0"/>
              <a:pPr/>
              <a:t>9/21/20</a:t>
            </a:fld>
            <a:endParaRPr lang="en-US"/>
          </a:p>
        </p:txBody>
      </p:sp>
      <p:sp>
        <p:nvSpPr>
          <p:cNvPr id="4" name="Slide Image Placeholder 3"/>
          <p:cNvSpPr>
            <a:spLocks noGrp="1" noRot="1" noChangeAspect="1"/>
          </p:cNvSpPr>
          <p:nvPr>
            <p:ph type="sldImg" idx="2"/>
          </p:nvPr>
        </p:nvSpPr>
        <p:spPr>
          <a:xfrm>
            <a:off x="428625" y="692150"/>
            <a:ext cx="6153150" cy="3462338"/>
          </a:xfrm>
          <a:prstGeom prst="rect">
            <a:avLst/>
          </a:prstGeom>
          <a:noFill/>
          <a:ln w="12700">
            <a:solidFill>
              <a:prstClr val="black"/>
            </a:solidFill>
          </a:ln>
        </p:spPr>
        <p:txBody>
          <a:bodyPr vert="horz" lIns="93387" tIns="46695" rIns="93387" bIns="46695" rtlCol="0" anchor="ctr"/>
          <a:lstStyle/>
          <a:p>
            <a:endParaRPr lang="en-US"/>
          </a:p>
        </p:txBody>
      </p:sp>
      <p:sp>
        <p:nvSpPr>
          <p:cNvPr id="5" name="Notes Placeholder 4"/>
          <p:cNvSpPr>
            <a:spLocks noGrp="1"/>
          </p:cNvSpPr>
          <p:nvPr>
            <p:ph type="body" sz="quarter" idx="3"/>
          </p:nvPr>
        </p:nvSpPr>
        <p:spPr>
          <a:xfrm>
            <a:off x="438151" y="4387136"/>
            <a:ext cx="6134100" cy="4156234"/>
          </a:xfrm>
          <a:prstGeom prst="rect">
            <a:avLst/>
          </a:prstGeom>
        </p:spPr>
        <p:txBody>
          <a:bodyPr vert="horz" lIns="93387" tIns="46695" rIns="93387" bIns="46695" rtlCol="0"/>
          <a:lstStyle/>
          <a:p>
            <a:pPr lvl="0"/>
            <a:r>
              <a:rPr lang="en-US"/>
              <a:t>Click to edit Master text styles</a:t>
            </a:r>
          </a:p>
          <a:p>
            <a:pPr lvl="1"/>
            <a:r>
              <a:rPr lang="en-US"/>
              <a:t>Second level</a:t>
            </a:r>
          </a:p>
        </p:txBody>
      </p:sp>
      <p:sp>
        <p:nvSpPr>
          <p:cNvPr id="6" name="Footer Placeholder 5"/>
          <p:cNvSpPr>
            <a:spLocks noGrp="1"/>
          </p:cNvSpPr>
          <p:nvPr>
            <p:ph type="ftr" sz="quarter" idx="4"/>
          </p:nvPr>
        </p:nvSpPr>
        <p:spPr>
          <a:xfrm>
            <a:off x="3" y="8728227"/>
            <a:ext cx="3037840" cy="461804"/>
          </a:xfrm>
          <a:prstGeom prst="rect">
            <a:avLst/>
          </a:prstGeom>
        </p:spPr>
        <p:txBody>
          <a:bodyPr vert="horz" lIns="93387" tIns="46695" rIns="93387" bIns="46695" rtlCol="0" anchor="b"/>
          <a:lstStyle>
            <a:lvl1pPr algn="l">
              <a:defRPr sz="1200">
                <a:latin typeface="+mj-lt"/>
              </a:defRPr>
            </a:lvl1pPr>
          </a:lstStyle>
          <a:p>
            <a:endParaRPr lang="en-US"/>
          </a:p>
        </p:txBody>
      </p:sp>
      <p:sp>
        <p:nvSpPr>
          <p:cNvPr id="7" name="Slide Number Placeholder 6"/>
          <p:cNvSpPr>
            <a:spLocks noGrp="1"/>
          </p:cNvSpPr>
          <p:nvPr>
            <p:ph type="sldNum" sz="quarter" idx="5"/>
          </p:nvPr>
        </p:nvSpPr>
        <p:spPr>
          <a:xfrm>
            <a:off x="3970942" y="8728227"/>
            <a:ext cx="3037840" cy="461804"/>
          </a:xfrm>
          <a:prstGeom prst="rect">
            <a:avLst/>
          </a:prstGeom>
        </p:spPr>
        <p:txBody>
          <a:bodyPr vert="horz" lIns="93387" tIns="46695" rIns="93387" bIns="46695" rtlCol="0" anchor="b"/>
          <a:lstStyle>
            <a:lvl1pPr algn="r">
              <a:defRPr sz="1200">
                <a:latin typeface="+mj-lt"/>
              </a:defRPr>
            </a:lvl1pPr>
          </a:lstStyle>
          <a:p>
            <a:fld id="{074299CD-3469-7241-AD37-C0E01E3A61D2}" type="slidenum">
              <a:rPr lang="en-US" smtClean="0"/>
              <a:pPr/>
              <a:t>‹#›</a:t>
            </a:fld>
            <a:endParaRPr lang="en-US"/>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2904626" y="8910940"/>
            <a:ext cx="1170973" cy="185263"/>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074299CD-3469-7241-AD37-C0E01E3A61D2}" type="slidenum">
              <a:rPr lang="en-US" smtClean="0"/>
              <a:pPr/>
              <a:t>1</a:t>
            </a:fld>
            <a:endParaRPr lang="en-US"/>
          </a:p>
        </p:txBody>
      </p:sp>
    </p:spTree>
    <p:extLst>
      <p:ext uri="{BB962C8B-B14F-4D97-AF65-F5344CB8AC3E}">
        <p14:creationId xmlns:p14="http://schemas.microsoft.com/office/powerpoint/2010/main" val="2464878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2588" y="679450"/>
            <a:ext cx="6116637" cy="3441700"/>
          </a:xfrm>
        </p:spPr>
      </p:sp>
      <p:sp>
        <p:nvSpPr>
          <p:cNvPr id="3" name="Plassholder for notater 2"/>
          <p:cNvSpPr>
            <a:spLocks noGrp="1"/>
          </p:cNvSpPr>
          <p:nvPr>
            <p:ph type="body" idx="1"/>
          </p:nvPr>
        </p:nvSpPr>
        <p:spPr/>
        <p:txBody>
          <a:bodyPr/>
          <a:lstStyle/>
          <a:p>
            <a:r>
              <a:rPr lang="nb-NO"/>
              <a:t>So over to </a:t>
            </a:r>
            <a:r>
              <a:rPr lang="nb-NO" err="1"/>
              <a:t>the</a:t>
            </a:r>
            <a:r>
              <a:rPr lang="nb-NO"/>
              <a:t> gate keepers </a:t>
            </a:r>
            <a:r>
              <a:rPr lang="nb-NO" err="1"/>
              <a:t>of</a:t>
            </a:r>
            <a:r>
              <a:rPr lang="nb-NO"/>
              <a:t> </a:t>
            </a:r>
            <a:r>
              <a:rPr lang="nb-NO" err="1"/>
              <a:t>the</a:t>
            </a:r>
            <a:r>
              <a:rPr lang="nb-NO"/>
              <a:t> Operations in DNB: </a:t>
            </a:r>
            <a:r>
              <a:rPr lang="nb-NO" err="1"/>
              <a:t>the</a:t>
            </a:r>
            <a:r>
              <a:rPr lang="nb-NO"/>
              <a:t> </a:t>
            </a:r>
            <a:r>
              <a:rPr lang="nb-NO" err="1"/>
              <a:t>change</a:t>
            </a:r>
            <a:r>
              <a:rPr lang="nb-NO"/>
              <a:t> </a:t>
            </a:r>
            <a:r>
              <a:rPr lang="nb-NO" err="1"/>
              <a:t>process</a:t>
            </a:r>
            <a:r>
              <a:rPr lang="nb-NO"/>
              <a:t>. </a:t>
            </a:r>
            <a:r>
              <a:rPr lang="nb-NO" err="1"/>
              <a:t>Also</a:t>
            </a:r>
            <a:r>
              <a:rPr lang="nb-NO"/>
              <a:t> </a:t>
            </a:r>
            <a:r>
              <a:rPr lang="nb-NO" err="1"/>
              <a:t>here</a:t>
            </a:r>
            <a:r>
              <a:rPr lang="nb-NO"/>
              <a:t> </a:t>
            </a:r>
            <a:r>
              <a:rPr lang="nb-NO" err="1"/>
              <a:t>there</a:t>
            </a:r>
            <a:r>
              <a:rPr lang="nb-NO"/>
              <a:t> </a:t>
            </a:r>
            <a:r>
              <a:rPr lang="nb-NO" err="1"/>
              <a:t>were</a:t>
            </a:r>
            <a:r>
              <a:rPr lang="nb-NO"/>
              <a:t> </a:t>
            </a:r>
            <a:r>
              <a:rPr lang="nb-NO" err="1"/>
              <a:t>quite</a:t>
            </a:r>
            <a:r>
              <a:rPr lang="nb-NO"/>
              <a:t> a </a:t>
            </a:r>
            <a:r>
              <a:rPr lang="nb-NO" err="1"/>
              <a:t>load</a:t>
            </a:r>
            <a:r>
              <a:rPr lang="nb-NO"/>
              <a:t> </a:t>
            </a:r>
            <a:r>
              <a:rPr lang="nb-NO" err="1"/>
              <a:t>of</a:t>
            </a:r>
            <a:r>
              <a:rPr lang="nb-NO"/>
              <a:t> </a:t>
            </a:r>
            <a:r>
              <a:rPr lang="nb-NO" err="1"/>
              <a:t>malfunctions</a:t>
            </a:r>
            <a:r>
              <a:rPr lang="nb-NO"/>
              <a:t>. </a:t>
            </a:r>
          </a:p>
          <a:p>
            <a:pPr marL="0" marR="0" lvl="0" indent="0" algn="l" defTabSz="457200" rtl="0" eaLnBrk="1" fontAlgn="auto" latinLnBrk="0" hangingPunct="1">
              <a:lnSpc>
                <a:spcPct val="100000"/>
              </a:lnSpc>
              <a:spcBef>
                <a:spcPts val="0"/>
              </a:spcBef>
              <a:spcAft>
                <a:spcPts val="0"/>
              </a:spcAft>
              <a:buClrTx/>
              <a:buSzTx/>
              <a:buFontTx/>
              <a:buNone/>
              <a:tabLst/>
              <a:defRPr/>
            </a:pPr>
            <a:r>
              <a:rPr lang="nb-NO" sz="1200" err="1">
                <a:solidFill>
                  <a:schemeClr val="bg1"/>
                </a:solidFill>
              </a:rPr>
              <a:t>Change</a:t>
            </a:r>
            <a:r>
              <a:rPr lang="nb-NO" sz="1200">
                <a:solidFill>
                  <a:schemeClr val="bg1"/>
                </a:solidFill>
              </a:rPr>
              <a:t> </a:t>
            </a:r>
            <a:r>
              <a:rPr lang="nb-NO" sz="1200" err="1">
                <a:solidFill>
                  <a:schemeClr val="bg1"/>
                </a:solidFill>
              </a:rPr>
              <a:t>tickets</a:t>
            </a:r>
            <a:r>
              <a:rPr lang="nb-NO" sz="1200">
                <a:solidFill>
                  <a:schemeClr val="bg1"/>
                </a:solidFill>
              </a:rPr>
              <a:t> </a:t>
            </a:r>
            <a:r>
              <a:rPr lang="nb-NO" sz="1200" err="1">
                <a:solidFill>
                  <a:schemeClr val="bg1"/>
                </a:solidFill>
              </a:rPr>
              <a:t>took</a:t>
            </a:r>
            <a:r>
              <a:rPr lang="nb-NO" sz="1200">
                <a:solidFill>
                  <a:schemeClr val="bg1"/>
                </a:solidFill>
              </a:rPr>
              <a:t> </a:t>
            </a:r>
            <a:r>
              <a:rPr lang="nb-NO" sz="1200" err="1">
                <a:solidFill>
                  <a:schemeClr val="bg1"/>
                </a:solidFill>
              </a:rPr>
              <a:t>about</a:t>
            </a:r>
            <a:r>
              <a:rPr lang="nb-NO" sz="1200">
                <a:solidFill>
                  <a:schemeClr val="bg1"/>
                </a:solidFill>
              </a:rPr>
              <a:t> 20 </a:t>
            </a:r>
            <a:r>
              <a:rPr lang="nb-NO" sz="1200" err="1">
                <a:solidFill>
                  <a:schemeClr val="bg1"/>
                </a:solidFill>
              </a:rPr>
              <a:t>minutes</a:t>
            </a:r>
            <a:r>
              <a:rPr lang="nb-NO" sz="1200">
                <a:solidFill>
                  <a:schemeClr val="bg1"/>
                </a:solidFill>
              </a:rPr>
              <a:t> to </a:t>
            </a:r>
            <a:r>
              <a:rPr lang="nb-NO" sz="1200" err="1">
                <a:solidFill>
                  <a:schemeClr val="bg1"/>
                </a:solidFill>
              </a:rPr>
              <a:t>create</a:t>
            </a:r>
            <a:r>
              <a:rPr lang="nb-NO" sz="1200">
                <a:solidFill>
                  <a:schemeClr val="bg1"/>
                </a:solidFill>
              </a:rPr>
              <a:t> </a:t>
            </a:r>
            <a:r>
              <a:rPr lang="nb-NO" sz="1200" err="1">
                <a:solidFill>
                  <a:schemeClr val="bg1"/>
                </a:solidFill>
              </a:rPr>
              <a:t>each</a:t>
            </a:r>
            <a:r>
              <a:rPr lang="nb-NO" sz="1200">
                <a:solidFill>
                  <a:schemeClr val="bg1"/>
                </a:solidFill>
              </a:rPr>
              <a:t> – </a:t>
            </a:r>
            <a:r>
              <a:rPr lang="nb-NO" sz="1200" err="1">
                <a:solidFill>
                  <a:schemeClr val="bg1"/>
                </a:solidFill>
              </a:rPr>
              <a:t>if</a:t>
            </a:r>
            <a:r>
              <a:rPr lang="nb-NO" sz="1200">
                <a:solidFill>
                  <a:schemeClr val="bg1"/>
                </a:solidFill>
              </a:rPr>
              <a:t> </a:t>
            </a:r>
            <a:r>
              <a:rPr lang="nb-NO" sz="1200" err="1">
                <a:solidFill>
                  <a:schemeClr val="bg1"/>
                </a:solidFill>
              </a:rPr>
              <a:t>you</a:t>
            </a:r>
            <a:r>
              <a:rPr lang="nb-NO" sz="1200">
                <a:solidFill>
                  <a:schemeClr val="bg1"/>
                </a:solidFill>
              </a:rPr>
              <a:t> </a:t>
            </a:r>
            <a:r>
              <a:rPr lang="nb-NO" sz="1200" err="1">
                <a:solidFill>
                  <a:schemeClr val="bg1"/>
                </a:solidFill>
              </a:rPr>
              <a:t>were</a:t>
            </a:r>
            <a:r>
              <a:rPr lang="nb-NO" sz="1200">
                <a:solidFill>
                  <a:schemeClr val="bg1"/>
                </a:solidFill>
              </a:rPr>
              <a:t> </a:t>
            </a:r>
            <a:r>
              <a:rPr lang="nb-NO" sz="1200" err="1">
                <a:solidFill>
                  <a:schemeClr val="bg1"/>
                </a:solidFill>
              </a:rPr>
              <a:t>lucky</a:t>
            </a:r>
            <a:endParaRPr lang="nb-NO" sz="1200">
              <a:solidFill>
                <a:schemeClr val="bg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nb-NO" sz="1200">
                <a:solidFill>
                  <a:schemeClr val="bg1"/>
                </a:solidFill>
              </a:rPr>
              <a:t>All </a:t>
            </a:r>
            <a:r>
              <a:rPr lang="nb-NO" sz="1200" err="1">
                <a:solidFill>
                  <a:schemeClr val="bg1"/>
                </a:solidFill>
              </a:rPr>
              <a:t>changes</a:t>
            </a:r>
            <a:r>
              <a:rPr lang="nb-NO" sz="1200">
                <a:solidFill>
                  <a:schemeClr val="bg1"/>
                </a:solidFill>
              </a:rPr>
              <a:t> </a:t>
            </a:r>
            <a:r>
              <a:rPr lang="nb-NO" sz="1200" err="1">
                <a:solidFill>
                  <a:schemeClr val="bg1"/>
                </a:solidFill>
              </a:rPr>
              <a:t>had</a:t>
            </a:r>
            <a:r>
              <a:rPr lang="nb-NO" sz="1200">
                <a:solidFill>
                  <a:schemeClr val="bg1"/>
                </a:solidFill>
              </a:rPr>
              <a:t> to og via a </a:t>
            </a:r>
            <a:r>
              <a:rPr lang="nb-NO" sz="1200" err="1">
                <a:solidFill>
                  <a:schemeClr val="bg1"/>
                </a:solidFill>
              </a:rPr>
              <a:t>weekly</a:t>
            </a:r>
            <a:r>
              <a:rPr lang="nb-NO" sz="1200">
                <a:solidFill>
                  <a:schemeClr val="bg1"/>
                </a:solidFill>
              </a:rPr>
              <a:t> CAB (</a:t>
            </a:r>
            <a:r>
              <a:rPr lang="nb-NO" sz="1200" err="1">
                <a:solidFill>
                  <a:schemeClr val="bg1"/>
                </a:solidFill>
              </a:rPr>
              <a:t>Change</a:t>
            </a:r>
            <a:r>
              <a:rPr lang="nb-NO" sz="1200">
                <a:solidFill>
                  <a:schemeClr val="bg1"/>
                </a:solidFill>
              </a:rPr>
              <a:t> </a:t>
            </a:r>
            <a:r>
              <a:rPr lang="nb-NO" sz="1200" err="1">
                <a:solidFill>
                  <a:schemeClr val="bg1"/>
                </a:solidFill>
              </a:rPr>
              <a:t>Advisory</a:t>
            </a:r>
            <a:r>
              <a:rPr lang="nb-NO" sz="1200">
                <a:solidFill>
                  <a:schemeClr val="bg1"/>
                </a:solidFill>
              </a:rPr>
              <a:t> Board), </a:t>
            </a:r>
            <a:r>
              <a:rPr lang="nb-NO" sz="1200" err="1">
                <a:solidFill>
                  <a:schemeClr val="bg1"/>
                </a:solidFill>
              </a:rPr>
              <a:t>some</a:t>
            </a:r>
            <a:r>
              <a:rPr lang="nb-NO" sz="1200">
                <a:solidFill>
                  <a:schemeClr val="bg1"/>
                </a:solidFill>
              </a:rPr>
              <a:t> </a:t>
            </a:r>
            <a:r>
              <a:rPr lang="nb-NO" sz="1200" err="1">
                <a:solidFill>
                  <a:schemeClr val="bg1"/>
                </a:solidFill>
              </a:rPr>
              <a:t>even</a:t>
            </a:r>
            <a:r>
              <a:rPr lang="nb-NO" sz="1200">
                <a:solidFill>
                  <a:schemeClr val="bg1"/>
                </a:solidFill>
              </a:rPr>
              <a:t> a TAB (Tech </a:t>
            </a:r>
            <a:r>
              <a:rPr lang="nb-NO" sz="1200" err="1">
                <a:solidFill>
                  <a:schemeClr val="bg1"/>
                </a:solidFill>
              </a:rPr>
              <a:t>Advisory</a:t>
            </a:r>
            <a:r>
              <a:rPr lang="nb-NO" sz="1200">
                <a:solidFill>
                  <a:schemeClr val="bg1"/>
                </a:solidFill>
              </a:rPr>
              <a:t> Board)</a:t>
            </a:r>
          </a:p>
          <a:p>
            <a:pPr marL="0" marR="0" lvl="0" indent="0" algn="l" defTabSz="457200" rtl="0" eaLnBrk="1" fontAlgn="auto" latinLnBrk="0" hangingPunct="1">
              <a:lnSpc>
                <a:spcPct val="100000"/>
              </a:lnSpc>
              <a:spcBef>
                <a:spcPts val="0"/>
              </a:spcBef>
              <a:spcAft>
                <a:spcPts val="0"/>
              </a:spcAft>
              <a:buClrTx/>
              <a:buSzTx/>
              <a:buFontTx/>
              <a:buNone/>
              <a:tabLst/>
              <a:defRPr/>
            </a:pPr>
            <a:r>
              <a:rPr lang="nb-NO" sz="1200">
                <a:solidFill>
                  <a:schemeClr val="bg1"/>
                </a:solidFill>
              </a:rPr>
              <a:t>The </a:t>
            </a:r>
            <a:r>
              <a:rPr lang="nb-NO" sz="1200" err="1">
                <a:solidFill>
                  <a:schemeClr val="bg1"/>
                </a:solidFill>
              </a:rPr>
              <a:t>change</a:t>
            </a:r>
            <a:r>
              <a:rPr lang="nb-NO" sz="1200">
                <a:solidFill>
                  <a:schemeClr val="bg1"/>
                </a:solidFill>
              </a:rPr>
              <a:t> </a:t>
            </a:r>
            <a:r>
              <a:rPr lang="nb-NO" sz="1200" err="1">
                <a:solidFill>
                  <a:schemeClr val="bg1"/>
                </a:solidFill>
              </a:rPr>
              <a:t>ticket</a:t>
            </a:r>
            <a:r>
              <a:rPr lang="nb-NO" sz="1200">
                <a:solidFill>
                  <a:schemeClr val="bg1"/>
                </a:solidFill>
              </a:rPr>
              <a:t> </a:t>
            </a:r>
            <a:r>
              <a:rPr lang="nb-NO" sz="1200" err="1">
                <a:solidFill>
                  <a:schemeClr val="bg1"/>
                </a:solidFill>
              </a:rPr>
              <a:t>had</a:t>
            </a:r>
            <a:r>
              <a:rPr lang="nb-NO" sz="1200">
                <a:solidFill>
                  <a:schemeClr val="bg1"/>
                </a:solidFill>
              </a:rPr>
              <a:t> to be </a:t>
            </a:r>
            <a:r>
              <a:rPr lang="nb-NO" sz="1200" err="1">
                <a:solidFill>
                  <a:schemeClr val="bg1"/>
                </a:solidFill>
              </a:rPr>
              <a:t>correctly</a:t>
            </a:r>
            <a:r>
              <a:rPr lang="nb-NO" sz="1200">
                <a:solidFill>
                  <a:schemeClr val="bg1"/>
                </a:solidFill>
              </a:rPr>
              <a:t> </a:t>
            </a:r>
            <a:r>
              <a:rPr lang="nb-NO" sz="1200" err="1">
                <a:solidFill>
                  <a:schemeClr val="bg1"/>
                </a:solidFill>
              </a:rPr>
              <a:t>filled</a:t>
            </a:r>
            <a:r>
              <a:rPr lang="nb-NO" sz="1200">
                <a:solidFill>
                  <a:schemeClr val="bg1"/>
                </a:solidFill>
              </a:rPr>
              <a:t> in, a </a:t>
            </a:r>
            <a:r>
              <a:rPr lang="nb-NO" sz="1200" err="1">
                <a:solidFill>
                  <a:schemeClr val="bg1"/>
                </a:solidFill>
              </a:rPr>
              <a:t>distant</a:t>
            </a:r>
            <a:r>
              <a:rPr lang="nb-NO" sz="1200">
                <a:solidFill>
                  <a:schemeClr val="bg1"/>
                </a:solidFill>
              </a:rPr>
              <a:t> </a:t>
            </a:r>
            <a:r>
              <a:rPr lang="nb-NO" sz="1200" err="1">
                <a:solidFill>
                  <a:schemeClr val="bg1"/>
                </a:solidFill>
              </a:rPr>
              <a:t>change</a:t>
            </a:r>
            <a:r>
              <a:rPr lang="nb-NO" sz="1200">
                <a:solidFill>
                  <a:schemeClr val="bg1"/>
                </a:solidFill>
              </a:rPr>
              <a:t> manager </a:t>
            </a:r>
            <a:r>
              <a:rPr lang="nb-NO" sz="1200" err="1">
                <a:solidFill>
                  <a:schemeClr val="bg1"/>
                </a:solidFill>
              </a:rPr>
              <a:t>without</a:t>
            </a:r>
            <a:r>
              <a:rPr lang="nb-NO" sz="1200">
                <a:solidFill>
                  <a:schemeClr val="bg1"/>
                </a:solidFill>
              </a:rPr>
              <a:t> </a:t>
            </a:r>
            <a:r>
              <a:rPr lang="nb-NO" sz="1200" err="1">
                <a:solidFill>
                  <a:schemeClr val="bg1"/>
                </a:solidFill>
              </a:rPr>
              <a:t>knowledge</a:t>
            </a:r>
            <a:r>
              <a:rPr lang="nb-NO" sz="1200">
                <a:solidFill>
                  <a:schemeClr val="bg1"/>
                </a:solidFill>
              </a:rPr>
              <a:t> </a:t>
            </a:r>
            <a:r>
              <a:rPr lang="nb-NO" sz="1200" err="1">
                <a:solidFill>
                  <a:schemeClr val="bg1"/>
                </a:solidFill>
              </a:rPr>
              <a:t>about</a:t>
            </a:r>
            <a:r>
              <a:rPr lang="nb-NO" sz="1200">
                <a:solidFill>
                  <a:schemeClr val="bg1"/>
                </a:solidFill>
              </a:rPr>
              <a:t> </a:t>
            </a:r>
            <a:r>
              <a:rPr lang="nb-NO" sz="1200" err="1">
                <a:solidFill>
                  <a:schemeClr val="bg1"/>
                </a:solidFill>
              </a:rPr>
              <a:t>you</a:t>
            </a:r>
            <a:r>
              <a:rPr lang="nb-NO" sz="1200">
                <a:solidFill>
                  <a:schemeClr val="bg1"/>
                </a:solidFill>
              </a:rPr>
              <a:t> </a:t>
            </a:r>
            <a:r>
              <a:rPr lang="nb-NO" sz="1200" err="1">
                <a:solidFill>
                  <a:schemeClr val="bg1"/>
                </a:solidFill>
              </a:rPr>
              <a:t>work</a:t>
            </a:r>
            <a:r>
              <a:rPr lang="nb-NO" sz="1200">
                <a:solidFill>
                  <a:schemeClr val="bg1"/>
                </a:solidFill>
              </a:rPr>
              <a:t> </a:t>
            </a:r>
            <a:r>
              <a:rPr lang="nb-NO" sz="1200" err="1">
                <a:solidFill>
                  <a:schemeClr val="bg1"/>
                </a:solidFill>
              </a:rPr>
              <a:t>methods</a:t>
            </a:r>
            <a:r>
              <a:rPr lang="nb-NO" sz="1200">
                <a:solidFill>
                  <a:schemeClr val="bg1"/>
                </a:solidFill>
              </a:rPr>
              <a:t> or </a:t>
            </a:r>
            <a:r>
              <a:rPr lang="nb-NO" sz="1200" err="1">
                <a:solidFill>
                  <a:schemeClr val="bg1"/>
                </a:solidFill>
              </a:rPr>
              <a:t>ethics</a:t>
            </a:r>
            <a:r>
              <a:rPr lang="nb-NO" sz="1200">
                <a:solidFill>
                  <a:schemeClr val="bg1"/>
                </a:solidFill>
              </a:rPr>
              <a:t> </a:t>
            </a:r>
            <a:r>
              <a:rPr lang="nb-NO" sz="1200" err="1">
                <a:solidFill>
                  <a:schemeClr val="bg1"/>
                </a:solidFill>
              </a:rPr>
              <a:t>could</a:t>
            </a:r>
            <a:r>
              <a:rPr lang="nb-NO" sz="1200">
                <a:solidFill>
                  <a:schemeClr val="bg1"/>
                </a:solidFill>
              </a:rPr>
              <a:t> </a:t>
            </a:r>
            <a:r>
              <a:rPr lang="nb-NO" sz="1200" err="1">
                <a:solidFill>
                  <a:schemeClr val="bg1"/>
                </a:solidFill>
              </a:rPr>
              <a:t>reject</a:t>
            </a:r>
            <a:r>
              <a:rPr lang="nb-NO" sz="1200">
                <a:solidFill>
                  <a:schemeClr val="bg1"/>
                </a:solidFill>
              </a:rPr>
              <a:t> </a:t>
            </a:r>
            <a:r>
              <a:rPr lang="nb-NO" sz="1200" err="1">
                <a:solidFill>
                  <a:schemeClr val="bg1"/>
                </a:solidFill>
              </a:rPr>
              <a:t>the</a:t>
            </a:r>
            <a:r>
              <a:rPr lang="nb-NO" sz="1200">
                <a:solidFill>
                  <a:schemeClr val="bg1"/>
                </a:solidFill>
              </a:rPr>
              <a:t> </a:t>
            </a:r>
            <a:r>
              <a:rPr lang="nb-NO" sz="1200" err="1">
                <a:solidFill>
                  <a:schemeClr val="bg1"/>
                </a:solidFill>
              </a:rPr>
              <a:t>change</a:t>
            </a:r>
            <a:r>
              <a:rPr lang="nb-NO" sz="1200">
                <a:solidFill>
                  <a:schemeClr val="bg1"/>
                </a:solidFill>
              </a:rPr>
              <a:t> and </a:t>
            </a:r>
            <a:r>
              <a:rPr lang="nb-NO" sz="1200" err="1">
                <a:solidFill>
                  <a:schemeClr val="bg1"/>
                </a:solidFill>
              </a:rPr>
              <a:t>you</a:t>
            </a:r>
            <a:r>
              <a:rPr lang="nb-NO" sz="1200">
                <a:solidFill>
                  <a:schemeClr val="bg1"/>
                </a:solidFill>
              </a:rPr>
              <a:t> </a:t>
            </a:r>
            <a:r>
              <a:rPr lang="nb-NO" sz="1200" err="1">
                <a:solidFill>
                  <a:schemeClr val="bg1"/>
                </a:solidFill>
              </a:rPr>
              <a:t>would</a:t>
            </a:r>
            <a:r>
              <a:rPr lang="nb-NO" sz="1200">
                <a:solidFill>
                  <a:schemeClr val="bg1"/>
                </a:solidFill>
              </a:rPr>
              <a:t> have to start over and </a:t>
            </a:r>
            <a:r>
              <a:rPr lang="nb-NO" sz="1200" err="1">
                <a:solidFill>
                  <a:schemeClr val="bg1"/>
                </a:solidFill>
              </a:rPr>
              <a:t>wait</a:t>
            </a:r>
            <a:r>
              <a:rPr lang="nb-NO" sz="1200">
                <a:solidFill>
                  <a:schemeClr val="bg1"/>
                </a:solidFill>
              </a:rPr>
              <a:t> for </a:t>
            </a:r>
            <a:r>
              <a:rPr lang="nb-NO" sz="1200" err="1">
                <a:solidFill>
                  <a:schemeClr val="bg1"/>
                </a:solidFill>
              </a:rPr>
              <a:t>next</a:t>
            </a:r>
            <a:r>
              <a:rPr lang="nb-NO" sz="1200">
                <a:solidFill>
                  <a:schemeClr val="bg1"/>
                </a:solidFill>
              </a:rPr>
              <a:t> </a:t>
            </a:r>
            <a:r>
              <a:rPr lang="nb-NO" sz="1200" err="1">
                <a:solidFill>
                  <a:schemeClr val="bg1"/>
                </a:solidFill>
              </a:rPr>
              <a:t>week’s</a:t>
            </a:r>
            <a:r>
              <a:rPr lang="nb-NO" sz="1200">
                <a:solidFill>
                  <a:schemeClr val="bg1"/>
                </a:solidFill>
              </a:rPr>
              <a:t> </a:t>
            </a:r>
            <a:r>
              <a:rPr lang="nb-NO" sz="1200" err="1">
                <a:solidFill>
                  <a:schemeClr val="bg1"/>
                </a:solidFill>
              </a:rPr>
              <a:t>meeting</a:t>
            </a:r>
            <a:r>
              <a:rPr lang="nb-NO" sz="1200">
                <a:solidFill>
                  <a:schemeClr val="bg1"/>
                </a:solidFill>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nb-NO" sz="1200">
                <a:solidFill>
                  <a:schemeClr val="bg1"/>
                </a:solidFill>
              </a:rPr>
              <a:t>Little </a:t>
            </a:r>
            <a:r>
              <a:rPr lang="nb-NO" sz="1200" err="1">
                <a:solidFill>
                  <a:schemeClr val="bg1"/>
                </a:solidFill>
              </a:rPr>
              <a:t>knowledge</a:t>
            </a:r>
            <a:r>
              <a:rPr lang="nb-NO" sz="1200">
                <a:solidFill>
                  <a:schemeClr val="bg1"/>
                </a:solidFill>
              </a:rPr>
              <a:t> </a:t>
            </a:r>
            <a:r>
              <a:rPr lang="nb-NO" sz="1200" err="1">
                <a:solidFill>
                  <a:schemeClr val="bg1"/>
                </a:solidFill>
              </a:rPr>
              <a:t>on</a:t>
            </a:r>
            <a:r>
              <a:rPr lang="nb-NO" sz="1200">
                <a:solidFill>
                  <a:schemeClr val="bg1"/>
                </a:solidFill>
              </a:rPr>
              <a:t> </a:t>
            </a:r>
            <a:r>
              <a:rPr lang="nb-NO" sz="1200" err="1">
                <a:solidFill>
                  <a:schemeClr val="bg1"/>
                </a:solidFill>
              </a:rPr>
              <a:t>the</a:t>
            </a:r>
            <a:r>
              <a:rPr lang="nb-NO" sz="1200">
                <a:solidFill>
                  <a:schemeClr val="bg1"/>
                </a:solidFill>
              </a:rPr>
              <a:t> </a:t>
            </a:r>
            <a:r>
              <a:rPr lang="nb-NO" sz="1200" err="1">
                <a:solidFill>
                  <a:schemeClr val="bg1"/>
                </a:solidFill>
              </a:rPr>
              <a:t>technology</a:t>
            </a:r>
            <a:r>
              <a:rPr lang="nb-NO" sz="1200">
                <a:solidFill>
                  <a:schemeClr val="bg1"/>
                </a:solidFill>
              </a:rPr>
              <a:t> </a:t>
            </a:r>
            <a:r>
              <a:rPr lang="nb-NO" sz="1200" err="1">
                <a:solidFill>
                  <a:schemeClr val="bg1"/>
                </a:solidFill>
              </a:rPr>
              <a:t>stack</a:t>
            </a:r>
            <a:r>
              <a:rPr lang="nb-NO" sz="1200">
                <a:solidFill>
                  <a:schemeClr val="bg1"/>
                </a:solidFill>
              </a:rPr>
              <a:t> and </a:t>
            </a:r>
            <a:r>
              <a:rPr lang="nb-NO" sz="1200" err="1">
                <a:solidFill>
                  <a:schemeClr val="bg1"/>
                </a:solidFill>
              </a:rPr>
              <a:t>development</a:t>
            </a:r>
            <a:r>
              <a:rPr lang="nb-NO" sz="1200">
                <a:solidFill>
                  <a:schemeClr val="bg1"/>
                </a:solidFill>
              </a:rPr>
              <a:t> </a:t>
            </a:r>
            <a:r>
              <a:rPr lang="nb-NO" sz="1200" err="1">
                <a:solidFill>
                  <a:schemeClr val="bg1"/>
                </a:solidFill>
              </a:rPr>
              <a:t>methods</a:t>
            </a:r>
            <a:r>
              <a:rPr lang="nb-NO" sz="1200">
                <a:solidFill>
                  <a:schemeClr val="bg1"/>
                </a:solidFill>
              </a:rPr>
              <a:t>, </a:t>
            </a:r>
            <a:r>
              <a:rPr lang="nb-NO" sz="1200" err="1">
                <a:solidFill>
                  <a:schemeClr val="bg1"/>
                </a:solidFill>
              </a:rPr>
              <a:t>rejects</a:t>
            </a:r>
            <a:r>
              <a:rPr lang="nb-NO" sz="1200">
                <a:solidFill>
                  <a:schemeClr val="bg1"/>
                </a:solidFill>
              </a:rPr>
              <a:t> </a:t>
            </a:r>
            <a:r>
              <a:rPr lang="nb-NO" sz="1200" err="1">
                <a:solidFill>
                  <a:schemeClr val="bg1"/>
                </a:solidFill>
              </a:rPr>
              <a:t>were</a:t>
            </a:r>
            <a:r>
              <a:rPr lang="nb-NO" sz="1200">
                <a:solidFill>
                  <a:schemeClr val="bg1"/>
                </a:solidFill>
              </a:rPr>
              <a:t> </a:t>
            </a:r>
            <a:r>
              <a:rPr lang="nb-NO" sz="1200" err="1">
                <a:solidFill>
                  <a:schemeClr val="bg1"/>
                </a:solidFill>
              </a:rPr>
              <a:t>based</a:t>
            </a:r>
            <a:r>
              <a:rPr lang="nb-NO" sz="1200">
                <a:solidFill>
                  <a:schemeClr val="bg1"/>
                </a:solidFill>
              </a:rPr>
              <a:t> </a:t>
            </a:r>
            <a:r>
              <a:rPr lang="nb-NO" sz="1200" err="1">
                <a:solidFill>
                  <a:schemeClr val="bg1"/>
                </a:solidFill>
              </a:rPr>
              <a:t>on</a:t>
            </a:r>
            <a:r>
              <a:rPr lang="nb-NO" sz="1200">
                <a:solidFill>
                  <a:schemeClr val="bg1"/>
                </a:solidFill>
              </a:rPr>
              <a:t> «</a:t>
            </a:r>
            <a:r>
              <a:rPr lang="nb-NO" sz="1200" err="1">
                <a:solidFill>
                  <a:schemeClr val="bg1"/>
                </a:solidFill>
              </a:rPr>
              <a:t>policies</a:t>
            </a:r>
            <a:r>
              <a:rPr lang="nb-NO" sz="1200">
                <a:solidFill>
                  <a:schemeClr val="bg1"/>
                </a:solidFill>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nb-NO" sz="1200" err="1">
                <a:solidFill>
                  <a:schemeClr val="bg1"/>
                </a:solidFill>
              </a:rPr>
              <a:t>But</a:t>
            </a:r>
            <a:r>
              <a:rPr lang="nb-NO" sz="1200">
                <a:solidFill>
                  <a:schemeClr val="bg1"/>
                </a:solidFill>
              </a:rPr>
              <a:t>: </a:t>
            </a:r>
            <a:r>
              <a:rPr lang="nb-NO" sz="1200" err="1">
                <a:solidFill>
                  <a:schemeClr val="bg1"/>
                </a:solidFill>
              </a:rPr>
              <a:t>since</a:t>
            </a:r>
            <a:r>
              <a:rPr lang="nb-NO" sz="1200">
                <a:solidFill>
                  <a:schemeClr val="bg1"/>
                </a:solidFill>
              </a:rPr>
              <a:t> </a:t>
            </a:r>
            <a:r>
              <a:rPr lang="nb-NO" sz="1200" err="1">
                <a:solidFill>
                  <a:schemeClr val="bg1"/>
                </a:solidFill>
              </a:rPr>
              <a:t>the</a:t>
            </a:r>
            <a:r>
              <a:rPr lang="nb-NO" sz="1200">
                <a:solidFill>
                  <a:schemeClr val="bg1"/>
                </a:solidFill>
              </a:rPr>
              <a:t> </a:t>
            </a:r>
            <a:r>
              <a:rPr lang="nb-NO" sz="1200" err="1">
                <a:solidFill>
                  <a:schemeClr val="bg1"/>
                </a:solidFill>
              </a:rPr>
              <a:t>change</a:t>
            </a:r>
            <a:r>
              <a:rPr lang="nb-NO" sz="1200">
                <a:solidFill>
                  <a:schemeClr val="bg1"/>
                </a:solidFill>
              </a:rPr>
              <a:t> regime </a:t>
            </a:r>
            <a:r>
              <a:rPr lang="nb-NO" sz="1200" err="1">
                <a:solidFill>
                  <a:schemeClr val="bg1"/>
                </a:solidFill>
              </a:rPr>
              <a:t>did</a:t>
            </a:r>
            <a:r>
              <a:rPr lang="nb-NO" sz="1200">
                <a:solidFill>
                  <a:schemeClr val="bg1"/>
                </a:solidFill>
              </a:rPr>
              <a:t> a </a:t>
            </a:r>
            <a:r>
              <a:rPr lang="nb-NO" sz="1200" err="1">
                <a:solidFill>
                  <a:schemeClr val="bg1"/>
                </a:solidFill>
              </a:rPr>
              <a:t>reentry</a:t>
            </a:r>
            <a:r>
              <a:rPr lang="nb-NO" sz="1200">
                <a:solidFill>
                  <a:schemeClr val="bg1"/>
                </a:solidFill>
              </a:rPr>
              <a:t> </a:t>
            </a:r>
            <a:r>
              <a:rPr lang="nb-NO" sz="1200" err="1">
                <a:solidFill>
                  <a:schemeClr val="bg1"/>
                </a:solidFill>
              </a:rPr>
              <a:t>with</a:t>
            </a:r>
            <a:r>
              <a:rPr lang="nb-NO" sz="1200">
                <a:solidFill>
                  <a:schemeClr val="bg1"/>
                </a:solidFill>
              </a:rPr>
              <a:t> </a:t>
            </a:r>
            <a:r>
              <a:rPr lang="nb-NO" sz="1200" err="1">
                <a:solidFill>
                  <a:schemeClr val="bg1"/>
                </a:solidFill>
              </a:rPr>
              <a:t>Servicenow</a:t>
            </a:r>
            <a:r>
              <a:rPr lang="nb-NO" sz="1200">
                <a:solidFill>
                  <a:schemeClr val="bg1"/>
                </a:solidFill>
              </a:rPr>
              <a:t> </a:t>
            </a:r>
            <a:r>
              <a:rPr lang="nb-NO" sz="1200" err="1">
                <a:solidFill>
                  <a:schemeClr val="bg1"/>
                </a:solidFill>
              </a:rPr>
              <a:t>two</a:t>
            </a:r>
            <a:r>
              <a:rPr lang="nb-NO" sz="1200">
                <a:solidFill>
                  <a:schemeClr val="bg1"/>
                </a:solidFill>
              </a:rPr>
              <a:t> </a:t>
            </a:r>
            <a:r>
              <a:rPr lang="nb-NO" sz="1200" err="1">
                <a:solidFill>
                  <a:schemeClr val="bg1"/>
                </a:solidFill>
              </a:rPr>
              <a:t>years</a:t>
            </a:r>
            <a:r>
              <a:rPr lang="nb-NO" sz="1200">
                <a:solidFill>
                  <a:schemeClr val="bg1"/>
                </a:solidFill>
              </a:rPr>
              <a:t> </a:t>
            </a:r>
            <a:r>
              <a:rPr lang="nb-NO" sz="1200" err="1">
                <a:solidFill>
                  <a:schemeClr val="bg1"/>
                </a:solidFill>
              </a:rPr>
              <a:t>ago</a:t>
            </a:r>
            <a:r>
              <a:rPr lang="nb-NO" sz="1200">
                <a:solidFill>
                  <a:schemeClr val="bg1"/>
                </a:solidFill>
              </a:rPr>
              <a:t>, </a:t>
            </a:r>
            <a:r>
              <a:rPr lang="nb-NO" sz="1200" err="1">
                <a:solidFill>
                  <a:schemeClr val="bg1"/>
                </a:solidFill>
              </a:rPr>
              <a:t>the</a:t>
            </a:r>
            <a:r>
              <a:rPr lang="nb-NO" sz="1200">
                <a:solidFill>
                  <a:schemeClr val="bg1"/>
                </a:solidFill>
              </a:rPr>
              <a:t> </a:t>
            </a:r>
            <a:r>
              <a:rPr lang="nb-NO" sz="1200" err="1">
                <a:solidFill>
                  <a:schemeClr val="bg1"/>
                </a:solidFill>
              </a:rPr>
              <a:t>amount</a:t>
            </a:r>
            <a:r>
              <a:rPr lang="nb-NO" sz="1200">
                <a:solidFill>
                  <a:schemeClr val="bg1"/>
                </a:solidFill>
              </a:rPr>
              <a:t> </a:t>
            </a:r>
            <a:r>
              <a:rPr lang="nb-NO" sz="1200" err="1">
                <a:solidFill>
                  <a:schemeClr val="bg1"/>
                </a:solidFill>
              </a:rPr>
              <a:t>of</a:t>
            </a:r>
            <a:r>
              <a:rPr lang="nb-NO" sz="1200">
                <a:solidFill>
                  <a:schemeClr val="bg1"/>
                </a:solidFill>
              </a:rPr>
              <a:t> red </a:t>
            </a:r>
            <a:r>
              <a:rPr lang="nb-NO" sz="1200" err="1">
                <a:solidFill>
                  <a:schemeClr val="bg1"/>
                </a:solidFill>
              </a:rPr>
              <a:t>days</a:t>
            </a:r>
            <a:r>
              <a:rPr lang="nb-NO" sz="1200">
                <a:solidFill>
                  <a:schemeClr val="bg1"/>
                </a:solidFill>
              </a:rPr>
              <a:t> is </a:t>
            </a:r>
            <a:r>
              <a:rPr lang="nb-NO" sz="1200" err="1">
                <a:solidFill>
                  <a:schemeClr val="bg1"/>
                </a:solidFill>
              </a:rPr>
              <a:t>reduced</a:t>
            </a:r>
            <a:r>
              <a:rPr lang="nb-NO" sz="1200">
                <a:solidFill>
                  <a:schemeClr val="bg1"/>
                </a:solidFill>
              </a:rPr>
              <a:t> </a:t>
            </a:r>
            <a:r>
              <a:rPr lang="nb-NO" sz="1200" err="1">
                <a:solidFill>
                  <a:schemeClr val="bg1"/>
                </a:solidFill>
              </a:rPr>
              <a:t>greatly</a:t>
            </a:r>
            <a:r>
              <a:rPr lang="nb-NO" sz="1200">
                <a:solidFill>
                  <a:schemeClr val="bg1"/>
                </a:solidFill>
              </a:rPr>
              <a:t>. And </a:t>
            </a:r>
            <a:r>
              <a:rPr lang="nb-NO" sz="1200" err="1">
                <a:solidFill>
                  <a:schemeClr val="bg1"/>
                </a:solidFill>
              </a:rPr>
              <a:t>the</a:t>
            </a:r>
            <a:r>
              <a:rPr lang="nb-NO" sz="1200">
                <a:solidFill>
                  <a:schemeClr val="bg1"/>
                </a:solidFill>
              </a:rPr>
              <a:t> </a:t>
            </a:r>
            <a:r>
              <a:rPr lang="nb-NO" sz="1200" err="1">
                <a:solidFill>
                  <a:schemeClr val="bg1"/>
                </a:solidFill>
              </a:rPr>
              <a:t>awareness</a:t>
            </a:r>
            <a:r>
              <a:rPr lang="nb-NO" sz="1200">
                <a:solidFill>
                  <a:schemeClr val="bg1"/>
                </a:solidFill>
              </a:rPr>
              <a:t> </a:t>
            </a:r>
            <a:r>
              <a:rPr lang="nb-NO" sz="1200" err="1">
                <a:solidFill>
                  <a:schemeClr val="bg1"/>
                </a:solidFill>
              </a:rPr>
              <a:t>of</a:t>
            </a:r>
            <a:r>
              <a:rPr lang="nb-NO" sz="1200">
                <a:solidFill>
                  <a:schemeClr val="bg1"/>
                </a:solidFill>
              </a:rPr>
              <a:t> risk has risen </a:t>
            </a:r>
            <a:r>
              <a:rPr lang="nb-NO" sz="1200" err="1">
                <a:solidFill>
                  <a:schemeClr val="bg1"/>
                </a:solidFill>
              </a:rPr>
              <a:t>accordingly</a:t>
            </a:r>
            <a:r>
              <a:rPr lang="nb-NO" sz="1200">
                <a:solidFill>
                  <a:schemeClr val="bg1"/>
                </a:solidFill>
              </a:rPr>
              <a:t>. So </a:t>
            </a:r>
            <a:r>
              <a:rPr lang="nb-NO" sz="1200" err="1">
                <a:solidFill>
                  <a:schemeClr val="bg1"/>
                </a:solidFill>
              </a:rPr>
              <a:t>they</a:t>
            </a:r>
            <a:r>
              <a:rPr lang="nb-NO" sz="1200">
                <a:solidFill>
                  <a:schemeClr val="bg1"/>
                </a:solidFill>
              </a:rPr>
              <a:t> have </a:t>
            </a:r>
            <a:r>
              <a:rPr lang="nb-NO" sz="1200" err="1">
                <a:solidFill>
                  <a:schemeClr val="bg1"/>
                </a:solidFill>
              </a:rPr>
              <a:t>created</a:t>
            </a:r>
            <a:r>
              <a:rPr lang="nb-NO" sz="1200">
                <a:solidFill>
                  <a:schemeClr val="bg1"/>
                </a:solidFill>
              </a:rPr>
              <a:t> </a:t>
            </a:r>
            <a:r>
              <a:rPr lang="nb-NO" sz="1200" err="1">
                <a:solidFill>
                  <a:schemeClr val="bg1"/>
                </a:solidFill>
              </a:rPr>
              <a:t>value</a:t>
            </a:r>
            <a:r>
              <a:rPr lang="nb-NO" sz="1200">
                <a:solidFill>
                  <a:schemeClr val="bg1"/>
                </a:solidFill>
              </a:rPr>
              <a:t> to </a:t>
            </a:r>
            <a:r>
              <a:rPr lang="nb-NO" sz="1200" err="1">
                <a:solidFill>
                  <a:schemeClr val="bg1"/>
                </a:solidFill>
              </a:rPr>
              <a:t>the</a:t>
            </a:r>
            <a:r>
              <a:rPr lang="nb-NO" sz="1200">
                <a:solidFill>
                  <a:schemeClr val="bg1"/>
                </a:solidFill>
              </a:rPr>
              <a:t> </a:t>
            </a:r>
            <a:r>
              <a:rPr lang="nb-NO" sz="1200" err="1">
                <a:solidFill>
                  <a:schemeClr val="bg1"/>
                </a:solidFill>
              </a:rPr>
              <a:t>organisation</a:t>
            </a:r>
            <a:r>
              <a:rPr lang="nb-NO" sz="1200">
                <a:solidFill>
                  <a:schemeClr val="bg1"/>
                </a:solidFill>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nb-NO" sz="1200">
              <a:solidFill>
                <a:schemeClr val="bg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nb-NO" sz="1200">
              <a:solidFill>
                <a:schemeClr val="bg1"/>
              </a:solidFill>
            </a:endParaRPr>
          </a:p>
          <a:p>
            <a:endParaRPr lang="nb-NO"/>
          </a:p>
        </p:txBody>
      </p:sp>
      <p:sp>
        <p:nvSpPr>
          <p:cNvPr id="4" name="Plassholder for lysbildenummer 3"/>
          <p:cNvSpPr>
            <a:spLocks noGrp="1"/>
          </p:cNvSpPr>
          <p:nvPr>
            <p:ph type="sldNum" sz="quarter" idx="5"/>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fld id="{DB2F3B07-5A04-864D-B46C-11CA81CFCF23}" type="slidenum">
              <a:rPr kumimoji="0" lang="nb-NO" sz="900" b="0" i="0" u="none" strike="noStrike" kern="1200" cap="none" spc="0" normalizeH="0" baseline="0" noProof="0" smtClean="0">
                <a:ln>
                  <a:noFill/>
                </a:ln>
                <a:solidFill>
                  <a:srgbClr val="7F7F7F"/>
                </a:solidFill>
                <a:effectLst/>
                <a:uLnTx/>
                <a:uFillTx/>
                <a:latin typeface="Arial" charset="0"/>
                <a:ea typeface="ヒラギノ角ゴ Pro W3" charset="0"/>
              </a:rPr>
              <a:pPr marL="0" marR="0" lvl="0" indent="0" algn="l" defTabSz="457200" rtl="0" eaLnBrk="1" fontAlgn="base" latinLnBrk="0" hangingPunct="1">
                <a:lnSpc>
                  <a:spcPct val="100000"/>
                </a:lnSpc>
                <a:spcBef>
                  <a:spcPct val="0"/>
                </a:spcBef>
                <a:spcAft>
                  <a:spcPct val="0"/>
                </a:spcAft>
                <a:buClrTx/>
                <a:buSzTx/>
                <a:buFontTx/>
                <a:buNone/>
                <a:tabLst/>
                <a:defRPr/>
              </a:pPr>
              <a:t>13</a:t>
            </a:fld>
            <a:endParaRPr kumimoji="0" lang="nb-NO" sz="900" b="0" i="0" u="none" strike="noStrike" kern="1200" cap="none" spc="0" normalizeH="0" baseline="0" noProof="0">
              <a:ln>
                <a:noFill/>
              </a:ln>
              <a:solidFill>
                <a:srgbClr val="7F7F7F"/>
              </a:solidFill>
              <a:effectLst/>
              <a:uLnTx/>
              <a:uFillTx/>
              <a:latin typeface="Arial" charset="0"/>
              <a:ea typeface="ヒラギノ角ゴ Pro W3" charset="0"/>
            </a:endParaRPr>
          </a:p>
        </p:txBody>
      </p:sp>
    </p:spTree>
    <p:extLst>
      <p:ext uri="{BB962C8B-B14F-4D97-AF65-F5344CB8AC3E}">
        <p14:creationId xmlns:p14="http://schemas.microsoft.com/office/powerpoint/2010/main" val="3062561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2588" y="679450"/>
            <a:ext cx="6116637" cy="3441700"/>
          </a:xfrm>
        </p:spPr>
      </p:sp>
      <p:sp>
        <p:nvSpPr>
          <p:cNvPr id="3" name="Plassholder for notater 2"/>
          <p:cNvSpPr>
            <a:spLocks noGrp="1"/>
          </p:cNvSpPr>
          <p:nvPr>
            <p:ph type="body" idx="1"/>
          </p:nvPr>
        </p:nvSpPr>
        <p:spPr/>
        <p:txBody>
          <a:bodyPr/>
          <a:lstStyle/>
          <a:p>
            <a:r>
              <a:rPr lang="nb-NO" err="1"/>
              <a:t>We</a:t>
            </a:r>
            <a:r>
              <a:rPr lang="nb-NO"/>
              <a:t> </a:t>
            </a:r>
            <a:r>
              <a:rPr lang="nb-NO" err="1"/>
              <a:t>can</a:t>
            </a:r>
            <a:r>
              <a:rPr lang="nb-NO"/>
              <a:t> do </a:t>
            </a:r>
            <a:r>
              <a:rPr lang="nb-NO" err="1"/>
              <a:t>things</a:t>
            </a:r>
            <a:r>
              <a:rPr lang="nb-NO"/>
              <a:t> </a:t>
            </a:r>
            <a:r>
              <a:rPr lang="nb-NO" err="1"/>
              <a:t>the</a:t>
            </a:r>
            <a:r>
              <a:rPr lang="nb-NO"/>
              <a:t> </a:t>
            </a:r>
            <a:r>
              <a:rPr lang="nb-NO" err="1"/>
              <a:t>quick</a:t>
            </a:r>
            <a:r>
              <a:rPr lang="nb-NO"/>
              <a:t> and safe </a:t>
            </a:r>
            <a:r>
              <a:rPr lang="nb-NO" err="1"/>
              <a:t>way</a:t>
            </a:r>
            <a:r>
              <a:rPr lang="nb-NO"/>
              <a:t>. It’s </a:t>
            </a:r>
            <a:r>
              <a:rPr lang="nb-NO" err="1"/>
              <a:t>simply</a:t>
            </a:r>
            <a:r>
              <a:rPr lang="nb-NO"/>
              <a:t> a trade </a:t>
            </a:r>
            <a:r>
              <a:rPr lang="nb-NO" err="1"/>
              <a:t>off</a:t>
            </a:r>
            <a:r>
              <a:rPr lang="nb-NO"/>
              <a:t> </a:t>
            </a:r>
            <a:r>
              <a:rPr lang="nb-NO" err="1"/>
              <a:t>between</a:t>
            </a:r>
            <a:r>
              <a:rPr lang="nb-NO"/>
              <a:t> </a:t>
            </a:r>
            <a:r>
              <a:rPr lang="nb-NO" err="1"/>
              <a:t>individual</a:t>
            </a:r>
            <a:r>
              <a:rPr lang="nb-NO"/>
              <a:t> </a:t>
            </a:r>
            <a:r>
              <a:rPr lang="nb-NO" err="1"/>
              <a:t>uniquness</a:t>
            </a:r>
            <a:r>
              <a:rPr lang="nb-NO"/>
              <a:t> and a </a:t>
            </a:r>
            <a:r>
              <a:rPr lang="nb-NO" err="1"/>
              <a:t>certain</a:t>
            </a:r>
            <a:r>
              <a:rPr lang="nb-NO"/>
              <a:t> </a:t>
            </a:r>
            <a:r>
              <a:rPr lang="nb-NO" err="1"/>
              <a:t>uniformity</a:t>
            </a:r>
            <a:r>
              <a:rPr lang="nb-NO"/>
              <a:t> </a:t>
            </a:r>
            <a:r>
              <a:rPr lang="nb-NO" err="1"/>
              <a:t>designed</a:t>
            </a:r>
            <a:r>
              <a:rPr lang="nb-NO"/>
              <a:t> to </a:t>
            </a:r>
            <a:r>
              <a:rPr lang="nb-NO" err="1"/>
              <a:t>fit</a:t>
            </a:r>
            <a:r>
              <a:rPr lang="nb-NO"/>
              <a:t> </a:t>
            </a:r>
            <a:r>
              <a:rPr lang="nb-NO" err="1"/>
              <a:t>DevOps</a:t>
            </a:r>
            <a:r>
              <a:rPr lang="nb-NO"/>
              <a:t> best </a:t>
            </a:r>
            <a:r>
              <a:rPr lang="nb-NO" err="1"/>
              <a:t>practises</a:t>
            </a:r>
            <a:r>
              <a:rPr lang="nb-NO"/>
              <a:t>. </a:t>
            </a:r>
          </a:p>
        </p:txBody>
      </p:sp>
      <p:sp>
        <p:nvSpPr>
          <p:cNvPr id="4" name="Plassholder for lysbildenummer 3"/>
          <p:cNvSpPr>
            <a:spLocks noGrp="1"/>
          </p:cNvSpPr>
          <p:nvPr>
            <p:ph type="sldNum" sz="quarter" idx="5"/>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fld id="{DB2F3B07-5A04-864D-B46C-11CA81CFCF23}" type="slidenum">
              <a:rPr kumimoji="0" lang="nb-NO" sz="900" b="0" i="0" u="none" strike="noStrike" kern="1200" cap="none" spc="0" normalizeH="0" baseline="0" noProof="0" smtClean="0">
                <a:ln>
                  <a:noFill/>
                </a:ln>
                <a:solidFill>
                  <a:srgbClr val="7F7F7F"/>
                </a:solidFill>
                <a:effectLst/>
                <a:uLnTx/>
                <a:uFillTx/>
                <a:latin typeface="Arial" charset="0"/>
                <a:ea typeface="ヒラギノ角ゴ Pro W3" charset="0"/>
              </a:rPr>
              <a:pPr marL="0" marR="0" lvl="0" indent="0" algn="l" defTabSz="457200" rtl="0" eaLnBrk="1" fontAlgn="base" latinLnBrk="0" hangingPunct="1">
                <a:lnSpc>
                  <a:spcPct val="100000"/>
                </a:lnSpc>
                <a:spcBef>
                  <a:spcPct val="0"/>
                </a:spcBef>
                <a:spcAft>
                  <a:spcPct val="0"/>
                </a:spcAft>
                <a:buClrTx/>
                <a:buSzTx/>
                <a:buFontTx/>
                <a:buNone/>
                <a:tabLst/>
                <a:defRPr/>
              </a:pPr>
              <a:t>14</a:t>
            </a:fld>
            <a:endParaRPr kumimoji="0" lang="nb-NO" sz="900" b="0" i="0" u="none" strike="noStrike" kern="1200" cap="none" spc="0" normalizeH="0" baseline="0" noProof="0">
              <a:ln>
                <a:noFill/>
              </a:ln>
              <a:solidFill>
                <a:srgbClr val="7F7F7F"/>
              </a:solidFill>
              <a:effectLst/>
              <a:uLnTx/>
              <a:uFillTx/>
              <a:latin typeface="Arial" charset="0"/>
              <a:ea typeface="ヒラギノ角ゴ Pro W3" charset="0"/>
            </a:endParaRPr>
          </a:p>
        </p:txBody>
      </p:sp>
    </p:spTree>
    <p:extLst>
      <p:ext uri="{BB962C8B-B14F-4D97-AF65-F5344CB8AC3E}">
        <p14:creationId xmlns:p14="http://schemas.microsoft.com/office/powerpoint/2010/main" val="3339460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18</a:t>
            </a:fld>
            <a:endParaRPr lang="en-US"/>
          </a:p>
        </p:txBody>
      </p:sp>
    </p:spTree>
    <p:extLst>
      <p:ext uri="{BB962C8B-B14F-4D97-AF65-F5344CB8AC3E}">
        <p14:creationId xmlns:p14="http://schemas.microsoft.com/office/powerpoint/2010/main" val="152312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19</a:t>
            </a:fld>
            <a:endParaRPr lang="en-US"/>
          </a:p>
        </p:txBody>
      </p:sp>
    </p:spTree>
    <p:extLst>
      <p:ext uri="{BB962C8B-B14F-4D97-AF65-F5344CB8AC3E}">
        <p14:creationId xmlns:p14="http://schemas.microsoft.com/office/powerpoint/2010/main" val="1154651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20</a:t>
            </a:fld>
            <a:endParaRPr lang="en-US"/>
          </a:p>
        </p:txBody>
      </p:sp>
    </p:spTree>
    <p:extLst>
      <p:ext uri="{BB962C8B-B14F-4D97-AF65-F5344CB8AC3E}">
        <p14:creationId xmlns:p14="http://schemas.microsoft.com/office/powerpoint/2010/main" val="2080057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21</a:t>
            </a:fld>
            <a:endParaRPr lang="en-US"/>
          </a:p>
        </p:txBody>
      </p:sp>
    </p:spTree>
    <p:extLst>
      <p:ext uri="{BB962C8B-B14F-4D97-AF65-F5344CB8AC3E}">
        <p14:creationId xmlns:p14="http://schemas.microsoft.com/office/powerpoint/2010/main" val="851545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Toolchains are complex and varied but it’s expensive in terms of development down time to force everyone into a single toolchain. The answer is to use what you already have and adjust over time.</a:t>
            </a:r>
          </a:p>
          <a:p>
            <a:pPr marL="228600" indent="-228600">
              <a:buFont typeface="+mj-lt"/>
              <a:buAutoNum type="arabicPeriod"/>
            </a:pPr>
            <a:r>
              <a:rPr lang="en-US"/>
              <a:t>We connect key DevOps tools you already use – providing out of the box integrations ranging from the planning tools like Jira or ServiceNow ITBM, through the code repositories like GitHub and </a:t>
            </a:r>
            <a:r>
              <a:rPr lang="en-US" err="1"/>
              <a:t>BitBucket</a:t>
            </a:r>
            <a:r>
              <a:rPr lang="en-US"/>
              <a:t> to the pipeline tools like Jenkins</a:t>
            </a:r>
          </a:p>
          <a:p>
            <a:pPr marL="228600" indent="-228600">
              <a:buFont typeface="+mj-lt"/>
              <a:buAutoNum type="arabicPeriod"/>
            </a:pPr>
            <a:r>
              <a:rPr lang="en-US"/>
              <a:t>We utilize information from that toolchain to automate the creation of a change request in ServiceNow – initiating the assurance path without requiring developers to ‘swivel-chair’ – they don’t have to enter anything in ServiceNow</a:t>
            </a:r>
          </a:p>
          <a:p>
            <a:pPr lvl="1"/>
            <a:r>
              <a:rPr lang="en-US"/>
              <a:t>This alone has implications of major savings in developer productivity</a:t>
            </a:r>
          </a:p>
          <a:p>
            <a:pPr marL="226934" lvl="1" indent="0">
              <a:buNone/>
            </a:pPr>
            <a:r>
              <a:rPr lang="en-US"/>
              <a:t>We can also use Change Management policies to automate the change approval process. A risk- and fact-based assessment can ensure the safe, automatic approval of a large proportion of changes</a:t>
            </a:r>
          </a:p>
          <a:p>
            <a:pPr marL="228600" indent="-228600">
              <a:buFont typeface="+mj-lt"/>
              <a:buAutoNum type="arabicPeriod"/>
            </a:pPr>
            <a:r>
              <a:rPr lang="en-US"/>
              <a:t>The data gathered allows for new, insights across multiple teams and DevOps toolchains. A key use of this data is for auditing which becomes a ‘one-button’ action linking all the way from ideation to production instead of a manual integration and data-gathering process that can take multiple person-weeks of effort.</a:t>
            </a:r>
          </a:p>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24</a:t>
            </a:fld>
            <a:endParaRPr lang="en-US"/>
          </a:p>
        </p:txBody>
      </p:sp>
    </p:spTree>
    <p:extLst>
      <p:ext uri="{BB962C8B-B14F-4D97-AF65-F5344CB8AC3E}">
        <p14:creationId xmlns:p14="http://schemas.microsoft.com/office/powerpoint/2010/main" val="270488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a:t>Our company tagline is: “We make the world of work, work better for people.” </a:t>
            </a:r>
          </a:p>
          <a:p>
            <a:r>
              <a:rPr lang="en-US" sz="1050"/>
              <a:t>That tagline can be said in the following way for DevOps: “We make the world of DevOps work better for people.” Since, after all, DevOps is just another piece of work in an organization. There is a requestor (App Owner) and a provider (Dev and Ops) and a workflow process in-between. </a:t>
            </a:r>
          </a:p>
          <a:p>
            <a:r>
              <a:rPr lang="en-US" sz="1050"/>
              <a:t>Our power comes from being able to tie that entire DevOps toolchain together and provide a higher level of analytics, collaboration, Machine Learning, and Intelligent Action across tools that traditionally do not have integrations with one another.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515151"/>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515151"/>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15151"/>
                </a:solidFill>
                <a:effectLst/>
                <a:uLnTx/>
                <a:uFillTx/>
                <a:latin typeface="Calibri"/>
                <a:ea typeface="+mn-ea"/>
                <a:cs typeface="+mn-cs"/>
              </a:rPr>
              <a:t>Confidential / Proprietary / Do Not Distribute</a:t>
            </a:r>
          </a:p>
        </p:txBody>
      </p:sp>
    </p:spTree>
    <p:extLst>
      <p:ext uri="{BB962C8B-B14F-4D97-AF65-F5344CB8AC3E}">
        <p14:creationId xmlns:p14="http://schemas.microsoft.com/office/powerpoint/2010/main" val="344101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Service Health:</a:t>
            </a:r>
          </a:p>
          <a:p>
            <a:pPr algn="l"/>
            <a:r>
              <a:rPr lang="en-US" sz="1200"/>
              <a:t>Application service. </a:t>
            </a:r>
            <a:r>
              <a:rPr lang="en-US" sz="1200" b="1"/>
              <a:t>Service Health </a:t>
            </a:r>
            <a:r>
              <a:rPr lang="en-US" sz="1200"/>
              <a:t>use case</a:t>
            </a:r>
          </a:p>
          <a:p>
            <a:pPr marL="171450" indent="-171450" algn="l">
              <a:buFontTx/>
              <a:buChar char="-"/>
            </a:pPr>
            <a:r>
              <a:rPr lang="en-US" sz="1200"/>
              <a:t>Paris App Service Creation API</a:t>
            </a:r>
          </a:p>
          <a:p>
            <a:pPr marL="171450" indent="-171450" algn="l">
              <a:buFontTx/>
              <a:buChar char="-"/>
            </a:pPr>
            <a:r>
              <a:rPr lang="en-US" sz="1200"/>
              <a:t>DevOps change as probable cause of incident (investigation)</a:t>
            </a:r>
          </a:p>
          <a:p>
            <a:endParaRPr lang="en-US"/>
          </a:p>
        </p:txBody>
      </p:sp>
      <p:sp>
        <p:nvSpPr>
          <p:cNvPr id="4" name="Slide Number Placeholder 3"/>
          <p:cNvSpPr>
            <a:spLocks noGrp="1"/>
          </p:cNvSpPr>
          <p:nvPr>
            <p:ph type="sldNum" sz="quarter" idx="5"/>
          </p:nvPr>
        </p:nvSpPr>
        <p:spPr/>
        <p:txBody>
          <a:bodyPr/>
          <a:lstStyle/>
          <a:p>
            <a:fld id="{0DE86101-EAEF-2E4A-9412-2221FC67E17E}" type="slidenum">
              <a:rPr lang="en-US" smtClean="0"/>
              <a:t>26</a:t>
            </a:fld>
            <a:endParaRPr lang="en-US"/>
          </a:p>
        </p:txBody>
      </p:sp>
    </p:spTree>
    <p:extLst>
      <p:ext uri="{BB962C8B-B14F-4D97-AF65-F5344CB8AC3E}">
        <p14:creationId xmlns:p14="http://schemas.microsoft.com/office/powerpoint/2010/main" val="598111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Toolchains are complex and varied but it’s expensive in terms of development down time to force everyone into a single toolchain. The answer is to use what you already have and adjust over time.</a:t>
            </a:r>
          </a:p>
          <a:p>
            <a:pPr marL="228600" indent="-228600">
              <a:buFont typeface="+mj-lt"/>
              <a:buAutoNum type="arabicPeriod"/>
            </a:pPr>
            <a:r>
              <a:rPr lang="en-US"/>
              <a:t>We connect key DevOps tools you already use – providing out of the box integrations ranging from the planning tools like Jira or ServiceNow ITBM, through the code repositories like GitHub and </a:t>
            </a:r>
            <a:r>
              <a:rPr lang="en-US" err="1"/>
              <a:t>BitBucket</a:t>
            </a:r>
            <a:r>
              <a:rPr lang="en-US"/>
              <a:t> to the pipeline tools like Jenkins</a:t>
            </a:r>
          </a:p>
          <a:p>
            <a:pPr marL="228600" indent="-228600">
              <a:buFont typeface="+mj-lt"/>
              <a:buAutoNum type="arabicPeriod"/>
            </a:pPr>
            <a:r>
              <a:rPr lang="en-US"/>
              <a:t>We utilize information from that toolchain to automate the creation of a change request in ServiceNow – initiating the assurance path without requiring developers to ‘swivel-chair’ – they don’t have to enter anything in ServiceNow</a:t>
            </a:r>
          </a:p>
          <a:p>
            <a:pPr lvl="1"/>
            <a:r>
              <a:rPr lang="en-US"/>
              <a:t>This alone has implications of major savings in developer productivity</a:t>
            </a:r>
          </a:p>
          <a:p>
            <a:pPr marL="226934" lvl="1" indent="0">
              <a:buNone/>
            </a:pPr>
            <a:r>
              <a:rPr lang="en-US"/>
              <a:t>We can also use Change Management policies to automate the change approval process. A risk- and fact-based assessment can ensure the safe, automatic approval of a large proportion of changes</a:t>
            </a:r>
          </a:p>
          <a:p>
            <a:pPr marL="228600" indent="-228600">
              <a:buFont typeface="+mj-lt"/>
              <a:buAutoNum type="arabicPeriod"/>
            </a:pPr>
            <a:r>
              <a:rPr lang="en-US"/>
              <a:t>The data gathered allows for new, insights across multiple teams and DevOps toolchains. A key use of this data is for auditing which becomes a ‘one-button’ action linking all the way from ideation to production instead of a manual integration and data-gathering process that can take multiple person-weeks of effort.</a:t>
            </a:r>
          </a:p>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27</a:t>
            </a:fld>
            <a:endParaRPr lang="en-US"/>
          </a:p>
        </p:txBody>
      </p:sp>
    </p:spTree>
    <p:extLst>
      <p:ext uri="{BB962C8B-B14F-4D97-AF65-F5344CB8AC3E}">
        <p14:creationId xmlns:p14="http://schemas.microsoft.com/office/powerpoint/2010/main" val="3945028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kern="1200" baseline="0" dirty="0">
                <a:solidFill>
                  <a:schemeClr val="tx1"/>
                </a:solidFill>
                <a:effectLst/>
                <a:latin typeface="Century Gothic" panose="020B0502020202020204" pitchFamily="34" charset="0"/>
                <a:ea typeface="+mn-ea"/>
                <a:cs typeface="+mn-cs"/>
              </a:rPr>
              <a:t>By 2023, 60% of organizations will use infrastructure automation tools as part of their DevOps toolchains, improving application deployment efficiency by 25%.</a:t>
            </a:r>
          </a:p>
          <a:p>
            <a:endParaRPr lang="en-US" dirty="0"/>
          </a:p>
          <a:p>
            <a:r>
              <a:rPr lang="en-US" dirty="0"/>
              <a:t>Transformation is driving DevOps but organizations are struggling to scale DevOps and see value.</a:t>
            </a:r>
          </a:p>
          <a:p>
            <a:r>
              <a:rPr lang="en-US" dirty="0"/>
              <a:t>Small teams are making progress but the overall delivery lifecycles are not speeding up and reliability problems remain</a:t>
            </a:r>
          </a:p>
          <a:p>
            <a:r>
              <a:rPr lang="en-US" dirty="0"/>
              <a:t>There is often a mismatch in the needs of the enterprise and the operating model of individual teams</a:t>
            </a:r>
          </a:p>
          <a:p>
            <a:endParaRPr lang="en-US" dirty="0"/>
          </a:p>
          <a:p>
            <a:r>
              <a:rPr lang="en-US" dirty="0"/>
              <a:t>ServiceNow automates the Enterprise</a:t>
            </a:r>
          </a:p>
        </p:txBody>
      </p:sp>
      <p:sp>
        <p:nvSpPr>
          <p:cNvPr id="4" name="Slide Number Placeholder 3"/>
          <p:cNvSpPr>
            <a:spLocks noGrp="1"/>
          </p:cNvSpPr>
          <p:nvPr>
            <p:ph type="sldNum" sz="quarter" idx="5"/>
          </p:nvPr>
        </p:nvSpPr>
        <p:spPr/>
        <p:txBody>
          <a:bodyPr/>
          <a:lstStyle/>
          <a:p>
            <a:fld id="{074299CD-3469-7241-AD37-C0E01E3A61D2}" type="slidenum">
              <a:rPr lang="en-US" smtClean="0"/>
              <a:pPr/>
              <a:t>3</a:t>
            </a:fld>
            <a:endParaRPr lang="en-US"/>
          </a:p>
        </p:txBody>
      </p:sp>
    </p:spTree>
    <p:extLst>
      <p:ext uri="{BB962C8B-B14F-4D97-AF65-F5344CB8AC3E}">
        <p14:creationId xmlns:p14="http://schemas.microsoft.com/office/powerpoint/2010/main" val="4076177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Impact</a:t>
            </a:r>
          </a:p>
          <a:p>
            <a:pPr marL="742950" lvl="1" indent="-285750">
              <a:buFont typeface="Arial" panose="020B0604020202020204" pitchFamily="34" charset="0"/>
              <a:buChar char="•"/>
            </a:pPr>
            <a:r>
              <a:rPr lang="en-US"/>
              <a:t>Security audit failure</a:t>
            </a:r>
          </a:p>
          <a:p>
            <a:pPr marL="742950" lvl="1" indent="-285750">
              <a:buFont typeface="Arial" panose="020B0604020202020204" pitchFamily="34" charset="0"/>
              <a:buChar char="•"/>
            </a:pPr>
            <a:r>
              <a:rPr lang="en-US"/>
              <a:t>Incomplete automation of CI/CD pipeline</a:t>
            </a:r>
          </a:p>
          <a:p>
            <a:pPr marL="742950" lvl="1" indent="-285750">
              <a:buFont typeface="Arial" panose="020B0604020202020204" pitchFamily="34" charset="0"/>
              <a:buChar char="•"/>
            </a:pPr>
            <a:r>
              <a:rPr lang="en-US"/>
              <a:t>Slower problem resolution resulting in poor user experience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BD91F-1602-0E43-B706-0D7217FEA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07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Impact</a:t>
            </a:r>
          </a:p>
          <a:p>
            <a:pPr marL="742950" lvl="1" indent="-285750">
              <a:buFont typeface="Arial" panose="020B0604020202020204" pitchFamily="34" charset="0"/>
              <a:buChar char="•"/>
            </a:pPr>
            <a:r>
              <a:rPr lang="en-US"/>
              <a:t>Security audit failure</a:t>
            </a:r>
          </a:p>
          <a:p>
            <a:pPr marL="742950" lvl="1" indent="-285750">
              <a:buFont typeface="Arial" panose="020B0604020202020204" pitchFamily="34" charset="0"/>
              <a:buChar char="•"/>
            </a:pPr>
            <a:r>
              <a:rPr lang="en-US"/>
              <a:t>Incomplete automation of CI/CD pipeline</a:t>
            </a:r>
          </a:p>
          <a:p>
            <a:pPr marL="742950" lvl="1" indent="-285750">
              <a:buFont typeface="Arial" panose="020B0604020202020204" pitchFamily="34" charset="0"/>
              <a:buChar char="•"/>
            </a:pPr>
            <a:r>
              <a:rPr lang="en-US"/>
              <a:t>Slower problem resolution resulting in poor user experience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BD91F-1602-0E43-B706-0D7217FEA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595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BVA/Levers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152F3-E063-E445-BFF2-8A374997DE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427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090663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[You may wish to adjust which circles are used in a presentation depending on those that are most applicable]</a:t>
            </a:r>
          </a:p>
        </p:txBody>
      </p:sp>
      <p:sp>
        <p:nvSpPr>
          <p:cNvPr id="4" name="Slide Number Placeholder 3"/>
          <p:cNvSpPr>
            <a:spLocks noGrp="1"/>
          </p:cNvSpPr>
          <p:nvPr>
            <p:ph type="sldNum" sz="quarter" idx="10"/>
          </p:nvPr>
        </p:nvSpPr>
        <p:spPr/>
        <p:txBody>
          <a:bodyPr/>
          <a:lstStyle/>
          <a:p>
            <a:fld id="{074299CD-3469-7241-AD37-C0E01E3A61D2}" type="slidenum">
              <a:rPr lang="en-US" smtClean="0"/>
              <a:pPr/>
              <a:t>33</a:t>
            </a:fld>
            <a:endParaRPr lang="en-US"/>
          </a:p>
        </p:txBody>
      </p:sp>
    </p:spTree>
    <p:extLst>
      <p:ext uri="{BB962C8B-B14F-4D97-AF65-F5344CB8AC3E}">
        <p14:creationId xmlns:p14="http://schemas.microsoft.com/office/powerpoint/2010/main" val="2341088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843879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4</a:t>
            </a:fld>
            <a:endParaRPr lang="en-US"/>
          </a:p>
        </p:txBody>
      </p:sp>
    </p:spTree>
    <p:extLst>
      <p:ext uri="{BB962C8B-B14F-4D97-AF65-F5344CB8AC3E}">
        <p14:creationId xmlns:p14="http://schemas.microsoft.com/office/powerpoint/2010/main" val="37676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a:t>Deployment frequency and developers doing admin work is due to traditional approaches to processes like planning and change management</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a:t>Release problems are due to the continuing complexity of releases and explosion of configuration data</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a:p>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5</a:t>
            </a:fld>
            <a:endParaRPr lang="en-US"/>
          </a:p>
        </p:txBody>
      </p:sp>
    </p:spTree>
    <p:extLst>
      <p:ext uri="{BB962C8B-B14F-4D97-AF65-F5344CB8AC3E}">
        <p14:creationId xmlns:p14="http://schemas.microsoft.com/office/powerpoint/2010/main" val="409653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approach to DevOps</a:t>
            </a:r>
          </a:p>
          <a:p>
            <a:r>
              <a:rPr lang="en-US" dirty="0"/>
              <a:t>Adjacency ITSM – change and release friction to delivering innovation fast</a:t>
            </a:r>
          </a:p>
          <a:p>
            <a:r>
              <a:rPr lang="en-US" dirty="0"/>
              <a:t>Adjacency ITOM – reduce MMTR</a:t>
            </a:r>
          </a:p>
          <a:p>
            <a:endParaRPr lang="en-US" dirty="0"/>
          </a:p>
        </p:txBody>
      </p:sp>
      <p:sp>
        <p:nvSpPr>
          <p:cNvPr id="4" name="Slide Number Placeholder 3"/>
          <p:cNvSpPr>
            <a:spLocks noGrp="1"/>
          </p:cNvSpPr>
          <p:nvPr>
            <p:ph type="sldNum" sz="quarter" idx="5"/>
          </p:nvPr>
        </p:nvSpPr>
        <p:spPr/>
        <p:txBody>
          <a:bodyPr/>
          <a:lstStyle/>
          <a:p>
            <a:fld id="{074299CD-3469-7241-AD37-C0E01E3A61D2}" type="slidenum">
              <a:rPr lang="en-US" smtClean="0"/>
              <a:pPr/>
              <a:t>6</a:t>
            </a:fld>
            <a:endParaRPr lang="en-US" dirty="0"/>
          </a:p>
        </p:txBody>
      </p:sp>
    </p:spTree>
    <p:extLst>
      <p:ext uri="{BB962C8B-B14F-4D97-AF65-F5344CB8AC3E}">
        <p14:creationId xmlns:p14="http://schemas.microsoft.com/office/powerpoint/2010/main" val="194725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Service Health:</a:t>
            </a:r>
          </a:p>
          <a:p>
            <a:pPr algn="l"/>
            <a:r>
              <a:rPr lang="en-US" sz="1200"/>
              <a:t>Application service. </a:t>
            </a:r>
            <a:r>
              <a:rPr lang="en-US" sz="1200" b="1"/>
              <a:t>Service Health </a:t>
            </a:r>
            <a:r>
              <a:rPr lang="en-US" sz="1200"/>
              <a:t>use case</a:t>
            </a:r>
          </a:p>
          <a:p>
            <a:pPr marL="171450" indent="-171450" algn="l">
              <a:buFontTx/>
              <a:buChar char="-"/>
            </a:pPr>
            <a:r>
              <a:rPr lang="en-US" sz="1200"/>
              <a:t>Paris App Service Creation API</a:t>
            </a:r>
          </a:p>
          <a:p>
            <a:pPr marL="171450" indent="-171450" algn="l">
              <a:buFontTx/>
              <a:buChar char="-"/>
            </a:pPr>
            <a:r>
              <a:rPr lang="en-US" sz="1200"/>
              <a:t>DevOps change as probable cause of incident (investigation)</a:t>
            </a:r>
          </a:p>
          <a:p>
            <a:endParaRPr lang="en-US"/>
          </a:p>
        </p:txBody>
      </p:sp>
      <p:sp>
        <p:nvSpPr>
          <p:cNvPr id="4" name="Slide Number Placeholder 3"/>
          <p:cNvSpPr>
            <a:spLocks noGrp="1"/>
          </p:cNvSpPr>
          <p:nvPr>
            <p:ph type="sldNum" sz="quarter" idx="5"/>
          </p:nvPr>
        </p:nvSpPr>
        <p:spPr/>
        <p:txBody>
          <a:bodyPr/>
          <a:lstStyle/>
          <a:p>
            <a:fld id="{0DE86101-EAEF-2E4A-9412-2221FC67E17E}" type="slidenum">
              <a:rPr lang="en-US" smtClean="0"/>
              <a:t>7</a:t>
            </a:fld>
            <a:endParaRPr lang="en-US"/>
          </a:p>
        </p:txBody>
      </p:sp>
    </p:spTree>
    <p:extLst>
      <p:ext uri="{BB962C8B-B14F-4D97-AF65-F5344CB8AC3E}">
        <p14:creationId xmlns:p14="http://schemas.microsoft.com/office/powerpoint/2010/main" val="2246462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Innovate quickly and safely: </a:t>
            </a:r>
            <a:r>
              <a:rPr lang="en-US" dirty="0"/>
              <a:t>Project execution: (Large multi-national based on $2.9M for 150 developers)</a:t>
            </a:r>
          </a:p>
          <a:p>
            <a:r>
              <a:rPr lang="en-US" b="1" dirty="0"/>
              <a:t>Drive business value </a:t>
            </a:r>
            <a:r>
              <a:rPr lang="en-US" dirty="0"/>
              <a:t>(efficiency): CAB Meetings: 80% reduction in CAB meetings (or elimination of need for meeting capacity to handle rate of change growth) related to development changes (Large multi-national based on $414k for 150 developers)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Pinpoint problems:</a:t>
            </a:r>
            <a:r>
              <a:rPr lang="en-US" dirty="0"/>
              <a:t> Reporting and Analytics: Eliminate the manual work for bringing data together and creating reports (Large multi-national based on $348k for 150 developers)</a:t>
            </a:r>
          </a:p>
          <a:p>
            <a:r>
              <a:rPr lang="en-US" b="1" dirty="0"/>
              <a:t>Improve the developer experience: </a:t>
            </a:r>
            <a:r>
              <a:rPr lang="en-US" dirty="0"/>
              <a:t>Developer productivity: E.g. 15 minutes per day at $100 per hour rate x 5 days per week x 48 weeks per year = $6k per developer. Time comes from creating change tickets, tacking part in change meetings, change audits etc. (Norwegian bank)</a:t>
            </a:r>
          </a:p>
        </p:txBody>
      </p:sp>
      <p:sp>
        <p:nvSpPr>
          <p:cNvPr id="4" name="Slide Number Placeholder 3"/>
          <p:cNvSpPr>
            <a:spLocks noGrp="1"/>
          </p:cNvSpPr>
          <p:nvPr>
            <p:ph type="sldNum" sz="quarter" idx="10"/>
          </p:nvPr>
        </p:nvSpPr>
        <p:spPr/>
        <p:txBody>
          <a:bodyPr/>
          <a:lstStyle/>
          <a:p>
            <a:pPr marL="0" marR="0" lvl="0" indent="0" algn="r" defTabSz="454777"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a:ln>
                  <a:noFill/>
                </a:ln>
                <a:solidFill>
                  <a:srgbClr val="515151"/>
                </a:solidFill>
                <a:effectLst/>
                <a:uLnTx/>
                <a:uFillTx/>
                <a:latin typeface="Century Gothic" panose="020B0502020202020204" pitchFamily="34" charset="0"/>
                <a:ea typeface="+mn-ea"/>
                <a:cs typeface="+mn-cs"/>
              </a:rPr>
              <a:pPr marL="0" marR="0" lvl="0" indent="0" algn="r" defTabSz="45477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515151"/>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67394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2588" y="679450"/>
            <a:ext cx="6116637" cy="3441700"/>
          </a:xfrm>
        </p:spPr>
      </p:sp>
      <p:sp>
        <p:nvSpPr>
          <p:cNvPr id="3" name="Plassholder for notater 2"/>
          <p:cNvSpPr>
            <a:spLocks noGrp="1"/>
          </p:cNvSpPr>
          <p:nvPr>
            <p:ph type="body" idx="1"/>
          </p:nvPr>
        </p:nvSpPr>
        <p:spPr/>
        <p:txBody>
          <a:bodyPr/>
          <a:lstStyle/>
          <a:p>
            <a:r>
              <a:rPr lang="nb-NO" err="1"/>
              <a:t>Why</a:t>
            </a:r>
            <a:r>
              <a:rPr lang="nb-NO"/>
              <a:t> </a:t>
            </a:r>
            <a:r>
              <a:rPr lang="nb-NO" err="1"/>
              <a:t>the</a:t>
            </a:r>
            <a:r>
              <a:rPr lang="nb-NO"/>
              <a:t> </a:t>
            </a:r>
            <a:r>
              <a:rPr lang="nb-NO" err="1"/>
              <a:t>volume</a:t>
            </a:r>
            <a:r>
              <a:rPr lang="nb-NO"/>
              <a:t> </a:t>
            </a:r>
            <a:r>
              <a:rPr lang="nb-NO" err="1"/>
              <a:t>of</a:t>
            </a:r>
            <a:r>
              <a:rPr lang="nb-NO"/>
              <a:t> IT </a:t>
            </a:r>
            <a:r>
              <a:rPr lang="nb-NO" err="1"/>
              <a:t>solutions</a:t>
            </a:r>
            <a:r>
              <a:rPr lang="nb-NO"/>
              <a:t> is </a:t>
            </a:r>
            <a:r>
              <a:rPr lang="nb-NO" err="1"/>
              <a:t>increasing</a:t>
            </a:r>
            <a:r>
              <a:rPr lang="nb-NO"/>
              <a:t> </a:t>
            </a:r>
            <a:r>
              <a:rPr lang="nb-NO" err="1"/>
              <a:t>year</a:t>
            </a:r>
            <a:r>
              <a:rPr lang="nb-NO"/>
              <a:t> by </a:t>
            </a:r>
            <a:r>
              <a:rPr lang="nb-NO" err="1"/>
              <a:t>year</a:t>
            </a:r>
            <a:r>
              <a:rPr lang="nb-NO"/>
              <a:t>. </a:t>
            </a:r>
          </a:p>
        </p:txBody>
      </p:sp>
      <p:sp>
        <p:nvSpPr>
          <p:cNvPr id="4" name="Plassholder for lysbildenummer 3"/>
          <p:cNvSpPr>
            <a:spLocks noGrp="1"/>
          </p:cNvSpPr>
          <p:nvPr>
            <p:ph type="sldNum" sz="quarter" idx="5"/>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fld id="{DB2F3B07-5A04-864D-B46C-11CA81CFCF23}" type="slidenum">
              <a:rPr kumimoji="0" lang="nb-NO" sz="900" b="0" i="0" u="none" strike="noStrike" kern="1200" cap="none" spc="0" normalizeH="0" baseline="0" noProof="0" smtClean="0">
                <a:ln>
                  <a:noFill/>
                </a:ln>
                <a:solidFill>
                  <a:srgbClr val="7F7F7F"/>
                </a:solidFill>
                <a:effectLst/>
                <a:uLnTx/>
                <a:uFillTx/>
                <a:latin typeface="Arial" charset="0"/>
                <a:ea typeface="ヒラギノ角ゴ Pro W3" charset="0"/>
                <a:cs typeface="+mn-cs"/>
              </a:rPr>
              <a:pPr marL="0" marR="0" lvl="0" indent="0" algn="l" defTabSz="457200" rtl="0" eaLnBrk="1" fontAlgn="base" latinLnBrk="0" hangingPunct="1">
                <a:lnSpc>
                  <a:spcPct val="100000"/>
                </a:lnSpc>
                <a:spcBef>
                  <a:spcPct val="0"/>
                </a:spcBef>
                <a:spcAft>
                  <a:spcPct val="0"/>
                </a:spcAft>
                <a:buClrTx/>
                <a:buSzTx/>
                <a:buFontTx/>
                <a:buNone/>
                <a:tabLst/>
                <a:defRPr/>
              </a:pPr>
              <a:t>11</a:t>
            </a:fld>
            <a:endParaRPr kumimoji="0" lang="nb-NO" sz="900" b="0" i="0" u="none" strike="noStrike" kern="1200" cap="none" spc="0" normalizeH="0" baseline="0" noProof="0">
              <a:ln>
                <a:noFill/>
              </a:ln>
              <a:solidFill>
                <a:srgbClr val="7F7F7F"/>
              </a:solidFill>
              <a:effectLst/>
              <a:uLnTx/>
              <a:uFillTx/>
              <a:latin typeface="Arial" charset="0"/>
              <a:ea typeface="ヒラギノ角ゴ Pro W3" charset="0"/>
              <a:cs typeface="+mn-cs"/>
            </a:endParaRPr>
          </a:p>
        </p:txBody>
      </p:sp>
    </p:spTree>
    <p:extLst>
      <p:ext uri="{BB962C8B-B14F-4D97-AF65-F5344CB8AC3E}">
        <p14:creationId xmlns:p14="http://schemas.microsoft.com/office/powerpoint/2010/main" val="3625379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2588" y="679450"/>
            <a:ext cx="6116637" cy="3441700"/>
          </a:xfrm>
        </p:spPr>
      </p:sp>
      <p:sp>
        <p:nvSpPr>
          <p:cNvPr id="3" name="Plassholder for notater 2"/>
          <p:cNvSpPr>
            <a:spLocks noGrp="1"/>
          </p:cNvSpPr>
          <p:nvPr>
            <p:ph type="body" idx="1"/>
          </p:nvPr>
        </p:nvSpPr>
        <p:spPr/>
        <p:txBody>
          <a:bodyPr/>
          <a:lstStyle/>
          <a:p>
            <a:r>
              <a:rPr lang="nb-NO"/>
              <a:t>It’s </a:t>
            </a:r>
            <a:r>
              <a:rPr lang="nb-NO" err="1"/>
              <a:t>easy</a:t>
            </a:r>
            <a:r>
              <a:rPr lang="nb-NO"/>
              <a:t> to </a:t>
            </a:r>
            <a:r>
              <a:rPr lang="nb-NO" err="1"/>
              <a:t>look</a:t>
            </a:r>
            <a:r>
              <a:rPr lang="nb-NO"/>
              <a:t> </a:t>
            </a:r>
            <a:r>
              <a:rPr lang="nb-NO" err="1"/>
              <a:t>blindly</a:t>
            </a:r>
            <a:r>
              <a:rPr lang="nb-NO"/>
              <a:t> at </a:t>
            </a:r>
            <a:r>
              <a:rPr lang="nb-NO" err="1"/>
              <a:t>the</a:t>
            </a:r>
            <a:r>
              <a:rPr lang="nb-NO"/>
              <a:t> </a:t>
            </a:r>
            <a:r>
              <a:rPr lang="nb-NO" err="1"/>
              <a:t>faults</a:t>
            </a:r>
            <a:r>
              <a:rPr lang="nb-NO"/>
              <a:t> and </a:t>
            </a:r>
            <a:r>
              <a:rPr lang="nb-NO" err="1"/>
              <a:t>malfunctions</a:t>
            </a:r>
            <a:r>
              <a:rPr lang="nb-NO"/>
              <a:t>. </a:t>
            </a:r>
          </a:p>
          <a:p>
            <a:pPr marL="0" marR="0" lvl="0" indent="0" algn="l" defTabSz="457200" rtl="0" eaLnBrk="1" fontAlgn="auto" latinLnBrk="0" hangingPunct="1">
              <a:lnSpc>
                <a:spcPct val="100000"/>
              </a:lnSpc>
              <a:spcBef>
                <a:spcPts val="0"/>
              </a:spcBef>
              <a:spcAft>
                <a:spcPts val="0"/>
              </a:spcAft>
              <a:buClrTx/>
              <a:buSzTx/>
              <a:buFontTx/>
              <a:buNone/>
              <a:tabLst/>
              <a:defRPr/>
            </a:pPr>
            <a:r>
              <a:rPr lang="nb-NO" sz="1200" err="1">
                <a:solidFill>
                  <a:schemeClr val="bg1"/>
                </a:solidFill>
              </a:rPr>
              <a:t>Each</a:t>
            </a:r>
            <a:r>
              <a:rPr lang="nb-NO" sz="1200">
                <a:solidFill>
                  <a:schemeClr val="bg1"/>
                </a:solidFill>
              </a:rPr>
              <a:t> team </a:t>
            </a:r>
            <a:r>
              <a:rPr lang="nb-NO" sz="1200" err="1">
                <a:solidFill>
                  <a:schemeClr val="bg1"/>
                </a:solidFill>
              </a:rPr>
              <a:t>its</a:t>
            </a:r>
            <a:r>
              <a:rPr lang="nb-NO" sz="1200">
                <a:solidFill>
                  <a:schemeClr val="bg1"/>
                </a:solidFill>
              </a:rPr>
              <a:t> </a:t>
            </a:r>
            <a:r>
              <a:rPr lang="nb-NO" sz="1200" err="1">
                <a:solidFill>
                  <a:schemeClr val="bg1"/>
                </a:solidFill>
              </a:rPr>
              <a:t>own</a:t>
            </a:r>
            <a:r>
              <a:rPr lang="nb-NO" sz="1200">
                <a:solidFill>
                  <a:schemeClr val="bg1"/>
                </a:solidFill>
              </a:rPr>
              <a:t> </a:t>
            </a:r>
            <a:r>
              <a:rPr lang="nb-NO" sz="1200" err="1">
                <a:solidFill>
                  <a:schemeClr val="bg1"/>
                </a:solidFill>
              </a:rPr>
              <a:t>structure</a:t>
            </a:r>
            <a:r>
              <a:rPr lang="nb-NO" sz="1200">
                <a:solidFill>
                  <a:schemeClr val="bg1"/>
                </a:solidFill>
              </a:rPr>
              <a:t> – </a:t>
            </a:r>
            <a:r>
              <a:rPr lang="nb-NO" sz="1200" err="1">
                <a:solidFill>
                  <a:schemeClr val="bg1"/>
                </a:solidFill>
              </a:rPr>
              <a:t>seemingly</a:t>
            </a:r>
            <a:r>
              <a:rPr lang="nb-NO" sz="1200">
                <a:solidFill>
                  <a:schemeClr val="bg1"/>
                </a:solidFill>
              </a:rPr>
              <a:t> </a:t>
            </a:r>
            <a:r>
              <a:rPr lang="nb-NO" sz="1200" err="1">
                <a:solidFill>
                  <a:schemeClr val="bg1"/>
                </a:solidFill>
              </a:rPr>
              <a:t>chaos</a:t>
            </a:r>
            <a:endParaRPr lang="nb-NO" sz="1200">
              <a:solidFill>
                <a:schemeClr val="bg1"/>
              </a:solidFill>
            </a:endParaRPr>
          </a:p>
          <a:p>
            <a:r>
              <a:rPr lang="nb-NO" err="1"/>
              <a:t>Quote</a:t>
            </a:r>
            <a:r>
              <a:rPr lang="nb-NO"/>
              <a:t> from </a:t>
            </a:r>
            <a:r>
              <a:rPr lang="nb-NO" err="1"/>
              <a:t>our</a:t>
            </a:r>
            <a:r>
              <a:rPr lang="nb-NO"/>
              <a:t> chief </a:t>
            </a:r>
            <a:r>
              <a:rPr lang="nb-NO" err="1"/>
              <a:t>architect</a:t>
            </a:r>
            <a:r>
              <a:rPr lang="nb-NO"/>
              <a:t>: If </a:t>
            </a:r>
            <a:r>
              <a:rPr lang="nb-NO" err="1"/>
              <a:t>there</a:t>
            </a:r>
            <a:r>
              <a:rPr lang="nb-NO"/>
              <a:t> </a:t>
            </a:r>
            <a:r>
              <a:rPr lang="nb-NO" err="1"/>
              <a:t>exists</a:t>
            </a:r>
            <a:r>
              <a:rPr lang="nb-NO"/>
              <a:t> a </a:t>
            </a:r>
            <a:r>
              <a:rPr lang="nb-NO" err="1"/>
              <a:t>tool</a:t>
            </a:r>
            <a:r>
              <a:rPr lang="nb-NO"/>
              <a:t> </a:t>
            </a:r>
            <a:r>
              <a:rPr lang="nb-NO" err="1"/>
              <a:t>on</a:t>
            </a:r>
            <a:r>
              <a:rPr lang="nb-NO"/>
              <a:t> </a:t>
            </a:r>
            <a:r>
              <a:rPr lang="nb-NO" err="1"/>
              <a:t>the</a:t>
            </a:r>
            <a:r>
              <a:rPr lang="nb-NO"/>
              <a:t> </a:t>
            </a:r>
            <a:r>
              <a:rPr lang="nb-NO" err="1"/>
              <a:t>market</a:t>
            </a:r>
            <a:r>
              <a:rPr lang="nb-NO"/>
              <a:t>, </a:t>
            </a:r>
            <a:r>
              <a:rPr lang="nb-NO" err="1"/>
              <a:t>we</a:t>
            </a:r>
            <a:r>
              <a:rPr lang="nb-NO"/>
              <a:t> have it.</a:t>
            </a:r>
          </a:p>
          <a:p>
            <a:r>
              <a:rPr lang="nb-NO" err="1"/>
              <a:t>But</a:t>
            </a:r>
            <a:r>
              <a:rPr lang="nb-NO"/>
              <a:t>: The </a:t>
            </a:r>
            <a:r>
              <a:rPr lang="nb-NO" err="1"/>
              <a:t>deveoplers</a:t>
            </a:r>
            <a:r>
              <a:rPr lang="nb-NO"/>
              <a:t> in DNB </a:t>
            </a:r>
            <a:r>
              <a:rPr lang="nb-NO" err="1"/>
              <a:t>are</a:t>
            </a:r>
            <a:r>
              <a:rPr lang="nb-NO"/>
              <a:t> </a:t>
            </a:r>
            <a:r>
              <a:rPr lang="nb-NO" err="1"/>
              <a:t>the</a:t>
            </a:r>
            <a:r>
              <a:rPr lang="nb-NO"/>
              <a:t> </a:t>
            </a:r>
            <a:r>
              <a:rPr lang="nb-NO" err="1"/>
              <a:t>ones</a:t>
            </a:r>
            <a:r>
              <a:rPr lang="nb-NO"/>
              <a:t> </a:t>
            </a:r>
            <a:r>
              <a:rPr lang="nb-NO" err="1"/>
              <a:t>who</a:t>
            </a:r>
            <a:r>
              <a:rPr lang="nb-NO"/>
              <a:t> </a:t>
            </a:r>
            <a:r>
              <a:rPr lang="nb-NO" err="1"/>
              <a:t>are</a:t>
            </a:r>
            <a:r>
              <a:rPr lang="nb-NO"/>
              <a:t> </a:t>
            </a:r>
            <a:r>
              <a:rPr lang="nb-NO" err="1"/>
              <a:t>really</a:t>
            </a:r>
            <a:r>
              <a:rPr lang="nb-NO"/>
              <a:t> </a:t>
            </a:r>
            <a:r>
              <a:rPr lang="nb-NO" err="1"/>
              <a:t>creating</a:t>
            </a:r>
            <a:r>
              <a:rPr lang="nb-NO"/>
              <a:t> </a:t>
            </a:r>
            <a:r>
              <a:rPr lang="nb-NO" err="1"/>
              <a:t>value</a:t>
            </a:r>
            <a:r>
              <a:rPr lang="nb-NO"/>
              <a:t> to </a:t>
            </a:r>
            <a:r>
              <a:rPr lang="nb-NO" err="1"/>
              <a:t>the</a:t>
            </a:r>
            <a:r>
              <a:rPr lang="nb-NO"/>
              <a:t> </a:t>
            </a:r>
            <a:r>
              <a:rPr lang="nb-NO" err="1"/>
              <a:t>company</a:t>
            </a:r>
            <a:r>
              <a:rPr lang="nb-NO"/>
              <a:t>. </a:t>
            </a:r>
            <a:r>
              <a:rPr lang="nb-NO" err="1"/>
              <a:t>They</a:t>
            </a:r>
            <a:r>
              <a:rPr lang="nb-NO"/>
              <a:t> </a:t>
            </a:r>
            <a:r>
              <a:rPr lang="nb-NO" err="1"/>
              <a:t>are</a:t>
            </a:r>
            <a:r>
              <a:rPr lang="nb-NO"/>
              <a:t> </a:t>
            </a:r>
            <a:r>
              <a:rPr lang="nb-NO" err="1"/>
              <a:t>eager</a:t>
            </a:r>
            <a:r>
              <a:rPr lang="nb-NO"/>
              <a:t> at </a:t>
            </a:r>
            <a:r>
              <a:rPr lang="nb-NO" err="1"/>
              <a:t>enhancing</a:t>
            </a:r>
            <a:r>
              <a:rPr lang="nb-NO"/>
              <a:t> </a:t>
            </a:r>
            <a:r>
              <a:rPr lang="nb-NO" err="1"/>
              <a:t>usability</a:t>
            </a:r>
            <a:r>
              <a:rPr lang="nb-NO"/>
              <a:t> and </a:t>
            </a:r>
            <a:r>
              <a:rPr lang="nb-NO" err="1"/>
              <a:t>customer</a:t>
            </a:r>
            <a:r>
              <a:rPr lang="nb-NO"/>
              <a:t> </a:t>
            </a:r>
            <a:r>
              <a:rPr lang="nb-NO" err="1"/>
              <a:t>satisfaction</a:t>
            </a:r>
            <a:r>
              <a:rPr lang="nb-NO"/>
              <a:t>. </a:t>
            </a:r>
            <a:r>
              <a:rPr lang="nb-NO" err="1"/>
              <a:t>They</a:t>
            </a:r>
            <a:r>
              <a:rPr lang="nb-NO"/>
              <a:t> </a:t>
            </a:r>
            <a:r>
              <a:rPr lang="nb-NO" err="1"/>
              <a:t>will</a:t>
            </a:r>
            <a:r>
              <a:rPr lang="nb-NO"/>
              <a:t> do </a:t>
            </a:r>
            <a:r>
              <a:rPr lang="nb-NO" err="1"/>
              <a:t>what</a:t>
            </a:r>
            <a:r>
              <a:rPr lang="nb-NO"/>
              <a:t> it </a:t>
            </a:r>
            <a:r>
              <a:rPr lang="nb-NO" err="1"/>
              <a:t>takes</a:t>
            </a:r>
            <a:r>
              <a:rPr lang="nb-NO"/>
              <a:t> to </a:t>
            </a:r>
            <a:r>
              <a:rPr lang="nb-NO" err="1"/>
              <a:t>avoid</a:t>
            </a:r>
            <a:r>
              <a:rPr lang="nb-NO"/>
              <a:t> </a:t>
            </a:r>
            <a:r>
              <a:rPr lang="nb-NO" err="1"/>
              <a:t>wasted</a:t>
            </a:r>
            <a:r>
              <a:rPr lang="nb-NO"/>
              <a:t> time and </a:t>
            </a:r>
            <a:r>
              <a:rPr lang="nb-NO" err="1"/>
              <a:t>work</a:t>
            </a:r>
            <a:r>
              <a:rPr lang="nb-NO"/>
              <a:t>.</a:t>
            </a:r>
          </a:p>
        </p:txBody>
      </p:sp>
      <p:sp>
        <p:nvSpPr>
          <p:cNvPr id="4" name="Plassholder for lysbildenummer 3"/>
          <p:cNvSpPr>
            <a:spLocks noGrp="1"/>
          </p:cNvSpPr>
          <p:nvPr>
            <p:ph type="sldNum" sz="quarter" idx="5"/>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fld id="{DB2F3B07-5A04-864D-B46C-11CA81CFCF23}" type="slidenum">
              <a:rPr kumimoji="0" lang="nb-NO" sz="900" b="0" i="0" u="none" strike="noStrike" kern="1200" cap="none" spc="0" normalizeH="0" baseline="0" noProof="0" smtClean="0">
                <a:ln>
                  <a:noFill/>
                </a:ln>
                <a:solidFill>
                  <a:srgbClr val="7F7F7F"/>
                </a:solidFill>
                <a:effectLst/>
                <a:uLnTx/>
                <a:uFillTx/>
                <a:latin typeface="Arial" charset="0"/>
                <a:ea typeface="ヒラギノ角ゴ Pro W3" charset="0"/>
              </a:rPr>
              <a:pPr marL="0" marR="0" lvl="0" indent="0" algn="l" defTabSz="457200" rtl="0" eaLnBrk="1" fontAlgn="base" latinLnBrk="0" hangingPunct="1">
                <a:lnSpc>
                  <a:spcPct val="100000"/>
                </a:lnSpc>
                <a:spcBef>
                  <a:spcPct val="0"/>
                </a:spcBef>
                <a:spcAft>
                  <a:spcPct val="0"/>
                </a:spcAft>
                <a:buClrTx/>
                <a:buSzTx/>
                <a:buFontTx/>
                <a:buNone/>
                <a:tabLst/>
                <a:defRPr/>
              </a:pPr>
              <a:t>12</a:t>
            </a:fld>
            <a:endParaRPr kumimoji="0" lang="nb-NO" sz="900" b="0" i="0" u="none" strike="noStrike" kern="1200" cap="none" spc="0" normalizeH="0" baseline="0" noProof="0">
              <a:ln>
                <a:noFill/>
              </a:ln>
              <a:solidFill>
                <a:srgbClr val="7F7F7F"/>
              </a:solidFill>
              <a:effectLst/>
              <a:uLnTx/>
              <a:uFillTx/>
              <a:latin typeface="Arial" charset="0"/>
              <a:ea typeface="ヒラギノ角ゴ Pro W3" charset="0"/>
            </a:endParaRPr>
          </a:p>
        </p:txBody>
      </p:sp>
    </p:spTree>
    <p:extLst>
      <p:ext uri="{BB962C8B-B14F-4D97-AF65-F5344CB8AC3E}">
        <p14:creationId xmlns:p14="http://schemas.microsoft.com/office/powerpoint/2010/main" val="458527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userDrawn="1">
            <p:ph type="body" sz="quarter" idx="12" hasCustomPrompt="1"/>
          </p:nvPr>
        </p:nvSpPr>
        <p:spPr>
          <a:xfrm>
            <a:off x="421459" y="3429545"/>
            <a:ext cx="9392443" cy="789637"/>
          </a:xfrm>
        </p:spPr>
        <p:txBody>
          <a:bodyPr/>
          <a:lstStyle>
            <a:lvl1pPr marL="0" indent="0">
              <a:lnSpc>
                <a:spcPct val="90000"/>
              </a:lnSpc>
              <a:spcBef>
                <a:spcPts val="0"/>
              </a:spcBef>
              <a:buFont typeface="Arial" panose="020B0604020202020204" pitchFamily="34" charset="0"/>
              <a:buNone/>
              <a:defRPr sz="24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30" name="Title 2"/>
          <p:cNvSpPr>
            <a:spLocks noGrp="1"/>
          </p:cNvSpPr>
          <p:nvPr userDrawn="1">
            <p:ph type="title" hasCustomPrompt="1"/>
          </p:nvPr>
        </p:nvSpPr>
        <p:spPr>
          <a:xfrm>
            <a:off x="420480" y="774667"/>
            <a:ext cx="9393422" cy="2642187"/>
          </a:xfrm>
        </p:spPr>
        <p:txBody>
          <a:bodyPr/>
          <a:lstStyle>
            <a:lvl1pPr marL="0" algn="l" defTabSz="457017" rtl="0" eaLnBrk="1" latinLnBrk="0" hangingPunct="1">
              <a:lnSpc>
                <a:spcPct val="90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a:t>Click to edit master title style</a:t>
            </a:r>
          </a:p>
        </p:txBody>
      </p:sp>
      <p:sp>
        <p:nvSpPr>
          <p:cNvPr id="29" name="Text Placeholder 4"/>
          <p:cNvSpPr>
            <a:spLocks noGrp="1"/>
          </p:cNvSpPr>
          <p:nvPr userDrawn="1">
            <p:ph type="body" sz="quarter" idx="13" hasCustomPrompt="1"/>
          </p:nvPr>
        </p:nvSpPr>
        <p:spPr>
          <a:xfrm>
            <a:off x="436406"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a:t>Click to edit master subtitle style</a:t>
            </a:r>
          </a:p>
        </p:txBody>
      </p:sp>
      <p:sp>
        <p:nvSpPr>
          <p:cNvPr id="35" name="Text Placeholder 4"/>
          <p:cNvSpPr>
            <a:spLocks noGrp="1"/>
          </p:cNvSpPr>
          <p:nvPr userDrawn="1">
            <p:ph type="body" sz="quarter" idx="14" hasCustomPrompt="1"/>
          </p:nvPr>
        </p:nvSpPr>
        <p:spPr>
          <a:xfrm>
            <a:off x="437654" y="5135720"/>
            <a:ext cx="6164720" cy="390748"/>
          </a:xfrm>
        </p:spPr>
        <p:txBody>
          <a:bodyPr anchor="b"/>
          <a:lstStyle>
            <a:lvl1pPr marL="0" indent="0">
              <a:buNone/>
              <a:defRPr sz="1399" b="1">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a:t>Click to edit master subtitle style</a:t>
            </a:r>
          </a:p>
        </p:txBody>
      </p:sp>
      <p:sp>
        <p:nvSpPr>
          <p:cNvPr id="55" name="AutoShape 7">
            <a:extLst>
              <a:ext uri="{FF2B5EF4-FFF2-40B4-BE49-F238E27FC236}">
                <a16:creationId xmlns:a16="http://schemas.microsoft.com/office/drawing/2014/main" id="{1EED5B79-0291-4B4B-96E3-3F93438B4A2A}"/>
              </a:ext>
            </a:extLst>
          </p:cNvPr>
          <p:cNvSpPr>
            <a:spLocks noChangeAspect="1" noChangeArrowheads="1" noTextEdit="1"/>
          </p:cNvSpPr>
          <p:nvPr userDrawn="1"/>
        </p:nvSpPr>
        <p:spPr bwMode="auto">
          <a:xfrm>
            <a:off x="3154363" y="0"/>
            <a:ext cx="5880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0" name="Graphic 42">
            <a:extLst>
              <a:ext uri="{FF2B5EF4-FFF2-40B4-BE49-F238E27FC236}">
                <a16:creationId xmlns:a16="http://schemas.microsoft.com/office/drawing/2014/main" id="{FB0635EE-1EE8-A449-A20C-0ED1DCF3051D}"/>
              </a:ext>
            </a:extLst>
          </p:cNvPr>
          <p:cNvGrpSpPr/>
          <p:nvPr userDrawn="1"/>
        </p:nvGrpSpPr>
        <p:grpSpPr>
          <a:xfrm>
            <a:off x="370118" y="895350"/>
            <a:ext cx="1885270" cy="555625"/>
            <a:chOff x="803237" y="2081175"/>
            <a:chExt cx="11182350" cy="3295650"/>
          </a:xfrm>
        </p:grpSpPr>
        <p:sp>
          <p:nvSpPr>
            <p:cNvPr id="61" name="Freeform: Shape 44">
              <a:extLst>
                <a:ext uri="{FF2B5EF4-FFF2-40B4-BE49-F238E27FC236}">
                  <a16:creationId xmlns:a16="http://schemas.microsoft.com/office/drawing/2014/main" id="{EA6438BC-79FF-0E4B-A8BD-EA636BF7085B}"/>
                </a:ext>
              </a:extLst>
            </p:cNvPr>
            <p:cNvSpPr/>
            <p:nvPr/>
          </p:nvSpPr>
          <p:spPr>
            <a:xfrm>
              <a:off x="3507766" y="3453249"/>
              <a:ext cx="581025" cy="942975"/>
            </a:xfrm>
            <a:custGeom>
              <a:avLst/>
              <a:gdLst>
                <a:gd name="connsiteX0" fmla="*/ 502348 w 581025"/>
                <a:gd name="connsiteY0" fmla="*/ 7146 h 942975"/>
                <a:gd name="connsiteX1" fmla="*/ 243459 w 581025"/>
                <a:gd name="connsiteY1" fmla="*/ 100110 h 942975"/>
                <a:gd name="connsiteX2" fmla="*/ 243459 w 581025"/>
                <a:gd name="connsiteY2" fmla="*/ 16671 h 942975"/>
                <a:gd name="connsiteX3" fmla="*/ 7144 w 581025"/>
                <a:gd name="connsiteY3" fmla="*/ 16671 h 942975"/>
                <a:gd name="connsiteX4" fmla="*/ 7144 w 581025"/>
                <a:gd name="connsiteY4" fmla="*/ 936786 h 942975"/>
                <a:gd name="connsiteX5" fmla="*/ 252889 w 581025"/>
                <a:gd name="connsiteY5" fmla="*/ 936786 h 942975"/>
                <a:gd name="connsiteX6" fmla="*/ 252889 w 581025"/>
                <a:gd name="connsiteY6" fmla="*/ 348712 h 942975"/>
                <a:gd name="connsiteX7" fmla="*/ 475964 w 581025"/>
                <a:gd name="connsiteY7" fmla="*/ 234888 h 942975"/>
                <a:gd name="connsiteX8" fmla="*/ 574548 w 581025"/>
                <a:gd name="connsiteY8" fmla="*/ 249652 h 942975"/>
                <a:gd name="connsiteX9" fmla="*/ 574548 w 581025"/>
                <a:gd name="connsiteY9" fmla="*/ 13527 h 942975"/>
                <a:gd name="connsiteX10" fmla="*/ 502349 w 581025"/>
                <a:gd name="connsiteY10" fmla="*/ 7146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942975">
                  <a:moveTo>
                    <a:pt x="502348" y="7146"/>
                  </a:moveTo>
                  <a:cubicBezTo>
                    <a:pt x="407828" y="6860"/>
                    <a:pt x="316206" y="39761"/>
                    <a:pt x="243459" y="100110"/>
                  </a:cubicBezTo>
                  <a:lnTo>
                    <a:pt x="243459" y="16671"/>
                  </a:lnTo>
                  <a:lnTo>
                    <a:pt x="7144" y="16671"/>
                  </a:lnTo>
                  <a:lnTo>
                    <a:pt x="7144" y="936786"/>
                  </a:lnTo>
                  <a:lnTo>
                    <a:pt x="252889" y="936786"/>
                  </a:lnTo>
                  <a:lnTo>
                    <a:pt x="252889" y="348712"/>
                  </a:lnTo>
                  <a:cubicBezTo>
                    <a:pt x="286893" y="301087"/>
                    <a:pt x="371951" y="234888"/>
                    <a:pt x="475964" y="234888"/>
                  </a:cubicBezTo>
                  <a:cubicBezTo>
                    <a:pt x="512921" y="234888"/>
                    <a:pt x="546830" y="237555"/>
                    <a:pt x="574548" y="249652"/>
                  </a:cubicBezTo>
                  <a:lnTo>
                    <a:pt x="574548" y="13527"/>
                  </a:lnTo>
                  <a:cubicBezTo>
                    <a:pt x="550710" y="9326"/>
                    <a:pt x="526554" y="7191"/>
                    <a:pt x="502349" y="7146"/>
                  </a:cubicBezTo>
                </a:path>
              </a:pathLst>
            </a:custGeom>
            <a:solidFill>
              <a:srgbClr val="FFFFFF"/>
            </a:solidFill>
            <a:ln w="9525" cap="flat">
              <a:noFill/>
              <a:prstDash val="solid"/>
              <a:miter/>
            </a:ln>
          </p:spPr>
          <p:txBody>
            <a:bodyPr rtlCol="0" anchor="ctr"/>
            <a:lstStyle/>
            <a:p>
              <a:endParaRPr lang="en-US"/>
            </a:p>
          </p:txBody>
        </p:sp>
        <p:sp>
          <p:nvSpPr>
            <p:cNvPr id="62" name="Freeform: Shape 45">
              <a:extLst>
                <a:ext uri="{FF2B5EF4-FFF2-40B4-BE49-F238E27FC236}">
                  <a16:creationId xmlns:a16="http://schemas.microsoft.com/office/drawing/2014/main" id="{E02886C7-20F0-C64F-9373-6C4480B048B4}"/>
                </a:ext>
              </a:extLst>
            </p:cNvPr>
            <p:cNvSpPr/>
            <p:nvPr/>
          </p:nvSpPr>
          <p:spPr>
            <a:xfrm>
              <a:off x="1741735" y="3443821"/>
              <a:ext cx="742950" cy="971550"/>
            </a:xfrm>
            <a:custGeom>
              <a:avLst/>
              <a:gdLst>
                <a:gd name="connsiteX0" fmla="*/ 126206 w 742950"/>
                <a:gd name="connsiteY0" fmla="*/ 665417 h 971550"/>
                <a:gd name="connsiteX1" fmla="*/ 377571 w 742950"/>
                <a:gd name="connsiteY1" fmla="*/ 756476 h 971550"/>
                <a:gd name="connsiteX2" fmla="*/ 494824 w 742950"/>
                <a:gd name="connsiteY2" fmla="*/ 678752 h 971550"/>
                <a:gd name="connsiteX3" fmla="*/ 50578 w 742950"/>
                <a:gd name="connsiteY3" fmla="*/ 293656 h 971550"/>
                <a:gd name="connsiteX4" fmla="*/ 402146 w 742950"/>
                <a:gd name="connsiteY4" fmla="*/ 7144 h 971550"/>
                <a:gd name="connsiteX5" fmla="*/ 712184 w 742950"/>
                <a:gd name="connsiteY5" fmla="*/ 100108 h 971550"/>
                <a:gd name="connsiteX6" fmla="*/ 596837 w 742950"/>
                <a:gd name="connsiteY6" fmla="*/ 278416 h 971550"/>
                <a:gd name="connsiteX7" fmla="*/ 421100 w 742950"/>
                <a:gd name="connsiteY7" fmla="*/ 215837 h 971550"/>
                <a:gd name="connsiteX8" fmla="*/ 296323 w 742950"/>
                <a:gd name="connsiteY8" fmla="*/ 289846 h 971550"/>
                <a:gd name="connsiteX9" fmla="*/ 740474 w 742950"/>
                <a:gd name="connsiteY9" fmla="*/ 680371 h 971550"/>
                <a:gd name="connsiteX10" fmla="*/ 375761 w 742950"/>
                <a:gd name="connsiteY10" fmla="*/ 964978 h 971550"/>
                <a:gd name="connsiteX11" fmla="*/ 7144 w 742950"/>
                <a:gd name="connsiteY11" fmla="*/ 841153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950" h="971550">
                  <a:moveTo>
                    <a:pt x="126206" y="665417"/>
                  </a:moveTo>
                  <a:cubicBezTo>
                    <a:pt x="188595" y="722567"/>
                    <a:pt x="284988" y="756476"/>
                    <a:pt x="377571" y="756476"/>
                  </a:cubicBezTo>
                  <a:cubicBezTo>
                    <a:pt x="444246" y="756476"/>
                    <a:pt x="494824" y="724281"/>
                    <a:pt x="494824" y="678752"/>
                  </a:cubicBezTo>
                  <a:cubicBezTo>
                    <a:pt x="494824" y="540258"/>
                    <a:pt x="50578" y="589598"/>
                    <a:pt x="50578" y="293656"/>
                  </a:cubicBezTo>
                  <a:cubicBezTo>
                    <a:pt x="50578" y="117158"/>
                    <a:pt x="220694" y="7144"/>
                    <a:pt x="402146" y="7144"/>
                  </a:cubicBezTo>
                  <a:cubicBezTo>
                    <a:pt x="521208" y="7144"/>
                    <a:pt x="651701" y="52673"/>
                    <a:pt x="712184" y="100108"/>
                  </a:cubicBezTo>
                  <a:lnTo>
                    <a:pt x="596837" y="278416"/>
                  </a:lnTo>
                  <a:cubicBezTo>
                    <a:pt x="549212" y="244316"/>
                    <a:pt x="487204" y="215837"/>
                    <a:pt x="421100" y="215837"/>
                  </a:cubicBezTo>
                  <a:cubicBezTo>
                    <a:pt x="352996" y="215837"/>
                    <a:pt x="296323" y="242411"/>
                    <a:pt x="296323" y="289846"/>
                  </a:cubicBezTo>
                  <a:cubicBezTo>
                    <a:pt x="296323" y="409384"/>
                    <a:pt x="740474" y="361950"/>
                    <a:pt x="740474" y="680371"/>
                  </a:cubicBezTo>
                  <a:cubicBezTo>
                    <a:pt x="740474" y="856774"/>
                    <a:pt x="568452" y="964978"/>
                    <a:pt x="375761" y="964978"/>
                  </a:cubicBezTo>
                  <a:cubicBezTo>
                    <a:pt x="242940" y="963405"/>
                    <a:pt x="113979" y="920085"/>
                    <a:pt x="7144" y="841153"/>
                  </a:cubicBezTo>
                  <a:close/>
                </a:path>
              </a:pathLst>
            </a:custGeom>
            <a:solidFill>
              <a:srgbClr val="FFFFFF"/>
            </a:solidFill>
            <a:ln w="9525" cap="flat">
              <a:noFill/>
              <a:prstDash val="solid"/>
              <a:miter/>
            </a:ln>
          </p:spPr>
          <p:txBody>
            <a:bodyPr rtlCol="0" anchor="ctr"/>
            <a:lstStyle/>
            <a:p>
              <a:endParaRPr lang="en-US"/>
            </a:p>
          </p:txBody>
        </p:sp>
        <p:sp>
          <p:nvSpPr>
            <p:cNvPr id="63" name="Freeform: Shape 46">
              <a:extLst>
                <a:ext uri="{FF2B5EF4-FFF2-40B4-BE49-F238E27FC236}">
                  <a16:creationId xmlns:a16="http://schemas.microsoft.com/office/drawing/2014/main" id="{7074EAAD-3DBE-D04E-BDD1-9C445C82E1B4}"/>
                </a:ext>
              </a:extLst>
            </p:cNvPr>
            <p:cNvSpPr/>
            <p:nvPr/>
          </p:nvSpPr>
          <p:spPr>
            <a:xfrm>
              <a:off x="2524024" y="3443821"/>
              <a:ext cx="885825" cy="971550"/>
            </a:xfrm>
            <a:custGeom>
              <a:avLst/>
              <a:gdLst>
                <a:gd name="connsiteX0" fmla="*/ 886015 w 885825"/>
                <a:gd name="connsiteY0" fmla="*/ 477679 h 971550"/>
                <a:gd name="connsiteX1" fmla="*/ 453295 w 885825"/>
                <a:gd name="connsiteY1" fmla="*/ 7144 h 971550"/>
                <a:gd name="connsiteX2" fmla="*/ 7144 w 885825"/>
                <a:gd name="connsiteY2" fmla="*/ 487109 h 971550"/>
                <a:gd name="connsiteX3" fmla="*/ 487299 w 885825"/>
                <a:gd name="connsiteY3" fmla="*/ 965168 h 971550"/>
                <a:gd name="connsiteX4" fmla="*/ 863346 w 885825"/>
                <a:gd name="connsiteY4" fmla="*/ 800195 h 971550"/>
                <a:gd name="connsiteX5" fmla="*/ 723519 w 885825"/>
                <a:gd name="connsiteY5" fmla="*/ 659797 h 971550"/>
                <a:gd name="connsiteX6" fmla="*/ 492919 w 885825"/>
                <a:gd name="connsiteY6" fmla="*/ 766001 h 971550"/>
                <a:gd name="connsiteX7" fmla="*/ 245269 w 885825"/>
                <a:gd name="connsiteY7" fmla="*/ 547878 h 971550"/>
                <a:gd name="connsiteX8" fmla="*/ 880300 w 885825"/>
                <a:gd name="connsiteY8" fmla="*/ 547878 h 971550"/>
                <a:gd name="connsiteX9" fmla="*/ 886015 w 885825"/>
                <a:gd name="connsiteY9" fmla="*/ 477679 h 971550"/>
                <a:gd name="connsiteX10" fmla="*/ 256699 w 885825"/>
                <a:gd name="connsiteY10" fmla="*/ 367570 h 971550"/>
                <a:gd name="connsiteX11" fmla="*/ 453295 w 885825"/>
                <a:gd name="connsiteY11" fmla="*/ 206312 h 971550"/>
                <a:gd name="connsiteX12" fmla="*/ 634270 w 885825"/>
                <a:gd name="connsiteY12"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5825" h="971550">
                  <a:moveTo>
                    <a:pt x="886015" y="477679"/>
                  </a:moveTo>
                  <a:cubicBezTo>
                    <a:pt x="886015" y="221552"/>
                    <a:pt x="706564" y="7144"/>
                    <a:pt x="453295" y="7144"/>
                  </a:cubicBezTo>
                  <a:cubicBezTo>
                    <a:pt x="181070" y="7144"/>
                    <a:pt x="7144" y="230981"/>
                    <a:pt x="7144" y="487109"/>
                  </a:cubicBezTo>
                  <a:cubicBezTo>
                    <a:pt x="7144" y="775526"/>
                    <a:pt x="213169" y="965168"/>
                    <a:pt x="487299" y="965168"/>
                  </a:cubicBezTo>
                  <a:cubicBezTo>
                    <a:pt x="629031" y="965168"/>
                    <a:pt x="774573" y="906399"/>
                    <a:pt x="863346" y="800195"/>
                  </a:cubicBezTo>
                  <a:lnTo>
                    <a:pt x="723519" y="659797"/>
                  </a:lnTo>
                  <a:cubicBezTo>
                    <a:pt x="680085" y="707422"/>
                    <a:pt x="596932" y="766001"/>
                    <a:pt x="492919" y="766001"/>
                  </a:cubicBezTo>
                  <a:cubicBezTo>
                    <a:pt x="362521" y="766001"/>
                    <a:pt x="258604" y="676847"/>
                    <a:pt x="245269" y="547878"/>
                  </a:cubicBezTo>
                  <a:lnTo>
                    <a:pt x="880300" y="547878"/>
                  </a:lnTo>
                  <a:cubicBezTo>
                    <a:pt x="884241" y="524689"/>
                    <a:pt x="886153" y="501200"/>
                    <a:pt x="886015" y="477679"/>
                  </a:cubicBezTo>
                  <a:close/>
                  <a:moveTo>
                    <a:pt x="256699" y="367570"/>
                  </a:moveTo>
                  <a:cubicBezTo>
                    <a:pt x="268034" y="284131"/>
                    <a:pt x="351187" y="206312"/>
                    <a:pt x="453295" y="206312"/>
                  </a:cubicBezTo>
                  <a:cubicBezTo>
                    <a:pt x="545679" y="206668"/>
                    <a:pt x="623305" y="275837"/>
                    <a:pt x="634270" y="367570"/>
                  </a:cubicBezTo>
                  <a:close/>
                </a:path>
              </a:pathLst>
            </a:custGeom>
            <a:solidFill>
              <a:srgbClr val="FFFFFF"/>
            </a:solidFill>
            <a:ln w="9525" cap="flat">
              <a:noFill/>
              <a:prstDash val="solid"/>
              <a:miter/>
            </a:ln>
          </p:spPr>
          <p:txBody>
            <a:bodyPr rtlCol="0" anchor="ctr"/>
            <a:lstStyle/>
            <a:p>
              <a:endParaRPr lang="en-US"/>
            </a:p>
          </p:txBody>
        </p:sp>
        <p:sp>
          <p:nvSpPr>
            <p:cNvPr id="64" name="Freeform: Shape 47">
              <a:extLst>
                <a:ext uri="{FF2B5EF4-FFF2-40B4-BE49-F238E27FC236}">
                  <a16:creationId xmlns:a16="http://schemas.microsoft.com/office/drawing/2014/main" id="{43B2BF16-4CC2-4B41-AD95-04DFC97CA8EC}"/>
                </a:ext>
              </a:extLst>
            </p:cNvPr>
            <p:cNvSpPr/>
            <p:nvPr/>
          </p:nvSpPr>
          <p:spPr>
            <a:xfrm>
              <a:off x="4154227" y="3462776"/>
              <a:ext cx="1019175" cy="933450"/>
            </a:xfrm>
            <a:custGeom>
              <a:avLst/>
              <a:gdLst>
                <a:gd name="connsiteX0" fmla="*/ 513683 w 1019175"/>
                <a:gd name="connsiteY0" fmla="*/ 568738 h 933450"/>
                <a:gd name="connsiteX1" fmla="*/ 765048 w 1019175"/>
                <a:gd name="connsiteY1" fmla="*/ 7144 h 933450"/>
                <a:gd name="connsiteX2" fmla="*/ 1020223 w 1019175"/>
                <a:gd name="connsiteY2" fmla="*/ 7144 h 933450"/>
                <a:gd name="connsiteX3" fmla="*/ 598742 w 1019175"/>
                <a:gd name="connsiteY3" fmla="*/ 927259 h 933450"/>
                <a:gd name="connsiteX4" fmla="*/ 428625 w 1019175"/>
                <a:gd name="connsiteY4" fmla="*/ 927259 h 933450"/>
                <a:gd name="connsiteX5" fmla="*/ 7144 w 1019175"/>
                <a:gd name="connsiteY5" fmla="*/ 7144 h 933450"/>
                <a:gd name="connsiteX6" fmla="*/ 262319 w 1019175"/>
                <a:gd name="connsiteY6" fmla="*/ 7144 h 933450"/>
                <a:gd name="connsiteX7" fmla="*/ 513683 w 1019175"/>
                <a:gd name="connsiteY7" fmla="*/ 56873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75" h="933450">
                  <a:moveTo>
                    <a:pt x="513683" y="568738"/>
                  </a:moveTo>
                  <a:lnTo>
                    <a:pt x="765048" y="7144"/>
                  </a:lnTo>
                  <a:lnTo>
                    <a:pt x="1020223" y="7144"/>
                  </a:lnTo>
                  <a:lnTo>
                    <a:pt x="598742" y="927259"/>
                  </a:lnTo>
                  <a:lnTo>
                    <a:pt x="428625" y="927259"/>
                  </a:lnTo>
                  <a:lnTo>
                    <a:pt x="7144" y="7144"/>
                  </a:lnTo>
                  <a:lnTo>
                    <a:pt x="262319" y="7144"/>
                  </a:lnTo>
                  <a:lnTo>
                    <a:pt x="513683" y="568738"/>
                  </a:lnTo>
                  <a:close/>
                </a:path>
              </a:pathLst>
            </a:custGeom>
            <a:solidFill>
              <a:srgbClr val="FFFFFF"/>
            </a:solidFill>
            <a:ln w="9525" cap="flat">
              <a:noFill/>
              <a:prstDash val="solid"/>
              <a:miter/>
            </a:ln>
          </p:spPr>
          <p:txBody>
            <a:bodyPr rtlCol="0" anchor="ctr"/>
            <a:lstStyle/>
            <a:p>
              <a:endParaRPr lang="en-US"/>
            </a:p>
          </p:txBody>
        </p:sp>
        <p:sp>
          <p:nvSpPr>
            <p:cNvPr id="65" name="Freeform: Shape 48">
              <a:extLst>
                <a:ext uri="{FF2B5EF4-FFF2-40B4-BE49-F238E27FC236}">
                  <a16:creationId xmlns:a16="http://schemas.microsoft.com/office/drawing/2014/main" id="{3AAA7314-B395-2D4D-9DEB-517E9FE40FFE}"/>
                </a:ext>
              </a:extLst>
            </p:cNvPr>
            <p:cNvSpPr/>
            <p:nvPr/>
          </p:nvSpPr>
          <p:spPr>
            <a:xfrm>
              <a:off x="5212931" y="3030722"/>
              <a:ext cx="323850" cy="323850"/>
            </a:xfrm>
            <a:custGeom>
              <a:avLst/>
              <a:gdLst>
                <a:gd name="connsiteX0" fmla="*/ 167831 w 323850"/>
                <a:gd name="connsiteY0" fmla="*/ 7144 h 323850"/>
                <a:gd name="connsiteX1" fmla="*/ 322007 w 323850"/>
                <a:gd name="connsiteY1" fmla="*/ 167798 h 323850"/>
                <a:gd name="connsiteX2" fmla="*/ 161353 w 323850"/>
                <a:gd name="connsiteY2" fmla="*/ 321974 h 323850"/>
                <a:gd name="connsiteX3" fmla="*/ 7144 w 323850"/>
                <a:gd name="connsiteY3" fmla="*/ 164878 h 323850"/>
                <a:gd name="connsiteX4" fmla="*/ 164943 w 323850"/>
                <a:gd name="connsiteY4" fmla="*/ 7400 h 323850"/>
                <a:gd name="connsiteX5" fmla="*/ 167830 w 323850"/>
                <a:gd name="connsiteY5" fmla="*/ 742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850" h="323850">
                  <a:moveTo>
                    <a:pt x="167831" y="7144"/>
                  </a:moveTo>
                  <a:cubicBezTo>
                    <a:pt x="254769" y="8933"/>
                    <a:pt x="323796" y="80860"/>
                    <a:pt x="322007" y="167798"/>
                  </a:cubicBezTo>
                  <a:cubicBezTo>
                    <a:pt x="320218" y="254735"/>
                    <a:pt x="248291" y="323762"/>
                    <a:pt x="161353" y="321974"/>
                  </a:cubicBezTo>
                  <a:cubicBezTo>
                    <a:pt x="75801" y="320213"/>
                    <a:pt x="7317" y="250448"/>
                    <a:pt x="7144" y="164878"/>
                  </a:cubicBezTo>
                  <a:cubicBezTo>
                    <a:pt x="7233" y="77816"/>
                    <a:pt x="77882" y="7311"/>
                    <a:pt x="164943" y="7400"/>
                  </a:cubicBezTo>
                  <a:cubicBezTo>
                    <a:pt x="165906" y="7401"/>
                    <a:pt x="166868" y="7411"/>
                    <a:pt x="167830" y="7429"/>
                  </a:cubicBezTo>
                </a:path>
              </a:pathLst>
            </a:custGeom>
            <a:solidFill>
              <a:srgbClr val="FFFFFF"/>
            </a:solidFill>
            <a:ln w="9525" cap="flat">
              <a:noFill/>
              <a:prstDash val="solid"/>
              <a:miter/>
            </a:ln>
          </p:spPr>
          <p:txBody>
            <a:bodyPr rtlCol="0" anchor="ctr"/>
            <a:lstStyle/>
            <a:p>
              <a:endParaRPr lang="en-US"/>
            </a:p>
          </p:txBody>
        </p:sp>
        <p:sp>
          <p:nvSpPr>
            <p:cNvPr id="66" name="Freeform: Shape 49">
              <a:extLst>
                <a:ext uri="{FF2B5EF4-FFF2-40B4-BE49-F238E27FC236}">
                  <a16:creationId xmlns:a16="http://schemas.microsoft.com/office/drawing/2014/main" id="{3642E559-C868-014C-B75B-D3F2D2DA0829}"/>
                </a:ext>
              </a:extLst>
            </p:cNvPr>
            <p:cNvSpPr/>
            <p:nvPr/>
          </p:nvSpPr>
          <p:spPr>
            <a:xfrm>
              <a:off x="5250745" y="3462776"/>
              <a:ext cx="257175" cy="933450"/>
            </a:xfrm>
            <a:custGeom>
              <a:avLst/>
              <a:gdLst>
                <a:gd name="connsiteX0" fmla="*/ 7144 w 257175"/>
                <a:gd name="connsiteY0" fmla="*/ 7144 h 933450"/>
                <a:gd name="connsiteX1" fmla="*/ 252889 w 257175"/>
                <a:gd name="connsiteY1" fmla="*/ 7144 h 933450"/>
                <a:gd name="connsiteX2" fmla="*/ 252889 w 257175"/>
                <a:gd name="connsiteY2" fmla="*/ 927259 h 933450"/>
                <a:gd name="connsiteX3" fmla="*/ 7144 w 257175"/>
                <a:gd name="connsiteY3" fmla="*/ 927259 h 933450"/>
              </a:gdLst>
              <a:ahLst/>
              <a:cxnLst>
                <a:cxn ang="0">
                  <a:pos x="connsiteX0" y="connsiteY0"/>
                </a:cxn>
                <a:cxn ang="0">
                  <a:pos x="connsiteX1" y="connsiteY1"/>
                </a:cxn>
                <a:cxn ang="0">
                  <a:pos x="connsiteX2" y="connsiteY2"/>
                </a:cxn>
                <a:cxn ang="0">
                  <a:pos x="connsiteX3" y="connsiteY3"/>
                </a:cxn>
              </a:cxnLst>
              <a:rect l="l" t="t" r="r" b="b"/>
              <a:pathLst>
                <a:path w="257175" h="933450">
                  <a:moveTo>
                    <a:pt x="7144" y="7144"/>
                  </a:moveTo>
                  <a:lnTo>
                    <a:pt x="252889" y="7144"/>
                  </a:lnTo>
                  <a:lnTo>
                    <a:pt x="252889" y="927259"/>
                  </a:lnTo>
                  <a:lnTo>
                    <a:pt x="7144" y="927259"/>
                  </a:lnTo>
                  <a:close/>
                </a:path>
              </a:pathLst>
            </a:custGeom>
            <a:solidFill>
              <a:srgbClr val="FFFFFF"/>
            </a:solidFill>
            <a:ln w="9525" cap="flat">
              <a:noFill/>
              <a:prstDash val="solid"/>
              <a:miter/>
            </a:ln>
          </p:spPr>
          <p:txBody>
            <a:bodyPr rtlCol="0" anchor="ctr"/>
            <a:lstStyle/>
            <a:p>
              <a:endParaRPr lang="en-US"/>
            </a:p>
          </p:txBody>
        </p:sp>
        <p:sp>
          <p:nvSpPr>
            <p:cNvPr id="67" name="Freeform: Shape 50">
              <a:extLst>
                <a:ext uri="{FF2B5EF4-FFF2-40B4-BE49-F238E27FC236}">
                  <a16:creationId xmlns:a16="http://schemas.microsoft.com/office/drawing/2014/main" id="{573969B4-0EA5-DE42-8FEC-8A3B687D02D3}"/>
                </a:ext>
              </a:extLst>
            </p:cNvPr>
            <p:cNvSpPr/>
            <p:nvPr/>
          </p:nvSpPr>
          <p:spPr>
            <a:xfrm>
              <a:off x="5605171" y="3443821"/>
              <a:ext cx="914400" cy="971550"/>
            </a:xfrm>
            <a:custGeom>
              <a:avLst/>
              <a:gdLst>
                <a:gd name="connsiteX0" fmla="*/ 914400 w 914400"/>
                <a:gd name="connsiteY0" fmla="*/ 758380 h 971550"/>
                <a:gd name="connsiteX1" fmla="*/ 498538 w 914400"/>
                <a:gd name="connsiteY1" fmla="*/ 965168 h 971550"/>
                <a:gd name="connsiteX2" fmla="*/ 7144 w 914400"/>
                <a:gd name="connsiteY2" fmla="*/ 487109 h 971550"/>
                <a:gd name="connsiteX3" fmla="*/ 500443 w 914400"/>
                <a:gd name="connsiteY3" fmla="*/ 7144 h 971550"/>
                <a:gd name="connsiteX4" fmla="*/ 886015 w 914400"/>
                <a:gd name="connsiteY4" fmla="*/ 191167 h 971550"/>
                <a:gd name="connsiteX5" fmla="*/ 712089 w 914400"/>
                <a:gd name="connsiteY5" fmla="*/ 344805 h 971550"/>
                <a:gd name="connsiteX6" fmla="*/ 500443 w 914400"/>
                <a:gd name="connsiteY6" fmla="*/ 234791 h 971550"/>
                <a:gd name="connsiteX7" fmla="*/ 252793 w 914400"/>
                <a:gd name="connsiteY7" fmla="*/ 487109 h 971550"/>
                <a:gd name="connsiteX8" fmla="*/ 506063 w 914400"/>
                <a:gd name="connsiteY8" fmla="*/ 737521 h 971550"/>
                <a:gd name="connsiteX9" fmla="*/ 725138 w 914400"/>
                <a:gd name="connsiteY9" fmla="*/ 61617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71550">
                  <a:moveTo>
                    <a:pt x="914400" y="758380"/>
                  </a:moveTo>
                  <a:cubicBezTo>
                    <a:pt x="806672" y="902589"/>
                    <a:pt x="670560" y="965168"/>
                    <a:pt x="498538" y="965168"/>
                  </a:cubicBezTo>
                  <a:cubicBezTo>
                    <a:pt x="215074" y="965168"/>
                    <a:pt x="7144" y="752761"/>
                    <a:pt x="7144" y="487109"/>
                  </a:cubicBezTo>
                  <a:cubicBezTo>
                    <a:pt x="7144" y="219646"/>
                    <a:pt x="220694" y="7144"/>
                    <a:pt x="500443" y="7144"/>
                  </a:cubicBezTo>
                  <a:cubicBezTo>
                    <a:pt x="659225" y="7144"/>
                    <a:pt x="800957" y="81153"/>
                    <a:pt x="886015" y="191167"/>
                  </a:cubicBezTo>
                  <a:lnTo>
                    <a:pt x="712089" y="344805"/>
                  </a:lnTo>
                  <a:cubicBezTo>
                    <a:pt x="663035" y="280321"/>
                    <a:pt x="589312" y="234791"/>
                    <a:pt x="500443" y="234791"/>
                  </a:cubicBezTo>
                  <a:cubicBezTo>
                    <a:pt x="358711" y="234791"/>
                    <a:pt x="252793" y="346710"/>
                    <a:pt x="252793" y="487109"/>
                  </a:cubicBezTo>
                  <a:cubicBezTo>
                    <a:pt x="252793" y="631317"/>
                    <a:pt x="356806" y="737521"/>
                    <a:pt x="506063" y="737521"/>
                  </a:cubicBezTo>
                  <a:cubicBezTo>
                    <a:pt x="606266" y="737521"/>
                    <a:pt x="685705" y="676847"/>
                    <a:pt x="725138" y="616172"/>
                  </a:cubicBezTo>
                  <a:close/>
                </a:path>
              </a:pathLst>
            </a:custGeom>
            <a:solidFill>
              <a:srgbClr val="FFFFFF"/>
            </a:solidFill>
            <a:ln w="9525" cap="flat">
              <a:noFill/>
              <a:prstDash val="solid"/>
              <a:miter/>
            </a:ln>
          </p:spPr>
          <p:txBody>
            <a:bodyPr rtlCol="0" anchor="ctr"/>
            <a:lstStyle/>
            <a:p>
              <a:endParaRPr lang="en-US"/>
            </a:p>
          </p:txBody>
        </p:sp>
        <p:sp>
          <p:nvSpPr>
            <p:cNvPr id="68" name="Freeform: Shape 51">
              <a:extLst>
                <a:ext uri="{FF2B5EF4-FFF2-40B4-BE49-F238E27FC236}">
                  <a16:creationId xmlns:a16="http://schemas.microsoft.com/office/drawing/2014/main" id="{48795972-8C99-D449-B557-913C307323E6}"/>
                </a:ext>
              </a:extLst>
            </p:cNvPr>
            <p:cNvSpPr/>
            <p:nvPr/>
          </p:nvSpPr>
          <p:spPr>
            <a:xfrm>
              <a:off x="6548622" y="3443821"/>
              <a:ext cx="885825" cy="971550"/>
            </a:xfrm>
            <a:custGeom>
              <a:avLst/>
              <a:gdLst>
                <a:gd name="connsiteX0" fmla="*/ 863346 w 885825"/>
                <a:gd name="connsiteY0" fmla="*/ 800195 h 971550"/>
                <a:gd name="connsiteX1" fmla="*/ 487204 w 885825"/>
                <a:gd name="connsiteY1" fmla="*/ 965168 h 971550"/>
                <a:gd name="connsiteX2" fmla="*/ 7144 w 885825"/>
                <a:gd name="connsiteY2" fmla="*/ 487109 h 971550"/>
                <a:gd name="connsiteX3" fmla="*/ 453200 w 885825"/>
                <a:gd name="connsiteY3" fmla="*/ 7144 h 971550"/>
                <a:gd name="connsiteX4" fmla="*/ 886016 w 885825"/>
                <a:gd name="connsiteY4" fmla="*/ 477679 h 971550"/>
                <a:gd name="connsiteX5" fmla="*/ 880301 w 885825"/>
                <a:gd name="connsiteY5" fmla="*/ 547878 h 971550"/>
                <a:gd name="connsiteX6" fmla="*/ 245269 w 885825"/>
                <a:gd name="connsiteY6" fmla="*/ 547878 h 971550"/>
                <a:gd name="connsiteX7" fmla="*/ 492919 w 885825"/>
                <a:gd name="connsiteY7" fmla="*/ 766001 h 971550"/>
                <a:gd name="connsiteX8" fmla="*/ 723519 w 885825"/>
                <a:gd name="connsiteY8" fmla="*/ 659797 h 971550"/>
                <a:gd name="connsiteX9" fmla="*/ 634746 w 885825"/>
                <a:gd name="connsiteY9" fmla="*/ 367570 h 971550"/>
                <a:gd name="connsiteX10" fmla="*/ 453295 w 885825"/>
                <a:gd name="connsiteY10" fmla="*/ 206312 h 971550"/>
                <a:gd name="connsiteX11" fmla="*/ 256699 w 885825"/>
                <a:gd name="connsiteY11"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971550">
                  <a:moveTo>
                    <a:pt x="863346" y="800195"/>
                  </a:moveTo>
                  <a:cubicBezTo>
                    <a:pt x="774478" y="906399"/>
                    <a:pt x="628935" y="965168"/>
                    <a:pt x="487204" y="965168"/>
                  </a:cubicBezTo>
                  <a:cubicBezTo>
                    <a:pt x="213170" y="965168"/>
                    <a:pt x="7144" y="775526"/>
                    <a:pt x="7144" y="487109"/>
                  </a:cubicBezTo>
                  <a:cubicBezTo>
                    <a:pt x="7144" y="230981"/>
                    <a:pt x="180975" y="7144"/>
                    <a:pt x="453200" y="7144"/>
                  </a:cubicBezTo>
                  <a:cubicBezTo>
                    <a:pt x="706469" y="7144"/>
                    <a:pt x="886016" y="221552"/>
                    <a:pt x="886016" y="477679"/>
                  </a:cubicBezTo>
                  <a:cubicBezTo>
                    <a:pt x="886156" y="501200"/>
                    <a:pt x="884244" y="524689"/>
                    <a:pt x="880301" y="547878"/>
                  </a:cubicBezTo>
                  <a:lnTo>
                    <a:pt x="245269" y="547878"/>
                  </a:lnTo>
                  <a:cubicBezTo>
                    <a:pt x="258509" y="676847"/>
                    <a:pt x="362426" y="766001"/>
                    <a:pt x="492919" y="766001"/>
                  </a:cubicBezTo>
                  <a:cubicBezTo>
                    <a:pt x="596836" y="766001"/>
                    <a:pt x="679990" y="707231"/>
                    <a:pt x="723519" y="659797"/>
                  </a:cubicBezTo>
                  <a:close/>
                  <a:moveTo>
                    <a:pt x="634746" y="367570"/>
                  </a:moveTo>
                  <a:cubicBezTo>
                    <a:pt x="623679" y="275700"/>
                    <a:pt x="545829" y="206513"/>
                    <a:pt x="453295" y="206312"/>
                  </a:cubicBezTo>
                  <a:cubicBezTo>
                    <a:pt x="351187" y="206312"/>
                    <a:pt x="268034" y="284131"/>
                    <a:pt x="256699" y="367570"/>
                  </a:cubicBezTo>
                  <a:close/>
                </a:path>
              </a:pathLst>
            </a:custGeom>
            <a:solidFill>
              <a:srgbClr val="FFFFFF"/>
            </a:solidFill>
            <a:ln w="9525" cap="flat">
              <a:noFill/>
              <a:prstDash val="solid"/>
              <a:miter/>
            </a:ln>
          </p:spPr>
          <p:txBody>
            <a:bodyPr rtlCol="0" anchor="ctr"/>
            <a:lstStyle/>
            <a:p>
              <a:endParaRPr lang="en-US"/>
            </a:p>
          </p:txBody>
        </p:sp>
        <p:sp>
          <p:nvSpPr>
            <p:cNvPr id="69" name="Freeform: Shape 52">
              <a:extLst>
                <a:ext uri="{FF2B5EF4-FFF2-40B4-BE49-F238E27FC236}">
                  <a16:creationId xmlns:a16="http://schemas.microsoft.com/office/drawing/2014/main" id="{13EC3750-EA6E-034F-AD60-A77FE3739129}"/>
                </a:ext>
              </a:extLst>
            </p:cNvPr>
            <p:cNvSpPr/>
            <p:nvPr/>
          </p:nvSpPr>
          <p:spPr>
            <a:xfrm>
              <a:off x="7525125" y="3443819"/>
              <a:ext cx="914400" cy="952500"/>
            </a:xfrm>
            <a:custGeom>
              <a:avLst/>
              <a:gdLst>
                <a:gd name="connsiteX0" fmla="*/ 7144 w 914400"/>
                <a:gd name="connsiteY0" fmla="*/ 946216 h 952500"/>
                <a:gd name="connsiteX1" fmla="*/ 7144 w 914400"/>
                <a:gd name="connsiteY1" fmla="*/ 26101 h 952500"/>
                <a:gd name="connsiteX2" fmla="*/ 243459 w 914400"/>
                <a:gd name="connsiteY2" fmla="*/ 26101 h 952500"/>
                <a:gd name="connsiteX3" fmla="*/ 243459 w 914400"/>
                <a:gd name="connsiteY3" fmla="*/ 100110 h 952500"/>
                <a:gd name="connsiteX4" fmla="*/ 502348 w 914400"/>
                <a:gd name="connsiteY4" fmla="*/ 7146 h 952500"/>
                <a:gd name="connsiteX5" fmla="*/ 819912 w 914400"/>
                <a:gd name="connsiteY5" fmla="*/ 155069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631 h 952500"/>
                <a:gd name="connsiteX10" fmla="*/ 613886 w 914400"/>
                <a:gd name="connsiteY10" fmla="*/ 286038 h 952500"/>
                <a:gd name="connsiteX11" fmla="*/ 475869 w 914400"/>
                <a:gd name="connsiteY11" fmla="*/ 234794 h 952500"/>
                <a:gd name="connsiteX12" fmla="*/ 252889 w 914400"/>
                <a:gd name="connsiteY12" fmla="*/ 348617 h 952500"/>
                <a:gd name="connsiteX13" fmla="*/ 252889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459" y="26101"/>
                  </a:lnTo>
                  <a:lnTo>
                    <a:pt x="243459" y="100110"/>
                  </a:lnTo>
                  <a:cubicBezTo>
                    <a:pt x="316186" y="39725"/>
                    <a:pt x="407821" y="6820"/>
                    <a:pt x="502348" y="7146"/>
                  </a:cubicBezTo>
                  <a:cubicBezTo>
                    <a:pt x="624925" y="6813"/>
                    <a:pt x="741299" y="61021"/>
                    <a:pt x="819912" y="155069"/>
                  </a:cubicBezTo>
                  <a:cubicBezTo>
                    <a:pt x="880396" y="227174"/>
                    <a:pt x="914400" y="320138"/>
                    <a:pt x="914400" y="477681"/>
                  </a:cubicBezTo>
                  <a:lnTo>
                    <a:pt x="914400" y="946216"/>
                  </a:lnTo>
                  <a:lnTo>
                    <a:pt x="668655" y="946216"/>
                  </a:lnTo>
                  <a:lnTo>
                    <a:pt x="668655" y="458631"/>
                  </a:lnTo>
                  <a:cubicBezTo>
                    <a:pt x="668655" y="367572"/>
                    <a:pt x="647890" y="320138"/>
                    <a:pt x="613886" y="286038"/>
                  </a:cubicBezTo>
                  <a:cubicBezTo>
                    <a:pt x="581692" y="253748"/>
                    <a:pt x="532638" y="234794"/>
                    <a:pt x="475869" y="234794"/>
                  </a:cubicBezTo>
                  <a:cubicBezTo>
                    <a:pt x="371951" y="234794"/>
                    <a:pt x="286893" y="301469"/>
                    <a:pt x="252889" y="348617"/>
                  </a:cubicBezTo>
                  <a:lnTo>
                    <a:pt x="252889" y="946216"/>
                  </a:lnTo>
                  <a:close/>
                </a:path>
              </a:pathLst>
            </a:custGeom>
            <a:solidFill>
              <a:srgbClr val="FFFFFF"/>
            </a:solidFill>
            <a:ln w="9525" cap="flat">
              <a:noFill/>
              <a:prstDash val="solid"/>
              <a:miter/>
            </a:ln>
          </p:spPr>
          <p:txBody>
            <a:bodyPr rtlCol="0" anchor="ctr"/>
            <a:lstStyle/>
            <a:p>
              <a:endParaRPr lang="en-US"/>
            </a:p>
          </p:txBody>
        </p:sp>
        <p:sp>
          <p:nvSpPr>
            <p:cNvPr id="70" name="Freeform: Shape 53">
              <a:extLst>
                <a:ext uri="{FF2B5EF4-FFF2-40B4-BE49-F238E27FC236}">
                  <a16:creationId xmlns:a16="http://schemas.microsoft.com/office/drawing/2014/main" id="{42EA8550-FC61-F340-A6D9-C94FBF6EC06C}"/>
                </a:ext>
              </a:extLst>
            </p:cNvPr>
            <p:cNvSpPr/>
            <p:nvPr/>
          </p:nvSpPr>
          <p:spPr>
            <a:xfrm>
              <a:off x="8526174" y="3443812"/>
              <a:ext cx="1076325" cy="971550"/>
            </a:xfrm>
            <a:custGeom>
              <a:avLst/>
              <a:gdLst>
                <a:gd name="connsiteX0" fmla="*/ 546001 w 1076325"/>
                <a:gd name="connsiteY0" fmla="*/ 7153 h 971550"/>
                <a:gd name="connsiteX1" fmla="*/ 7172 w 1076325"/>
                <a:gd name="connsiteY1" fmla="*/ 540553 h 971550"/>
                <a:gd name="connsiteX2" fmla="*/ 175383 w 1076325"/>
                <a:gd name="connsiteY2" fmla="*/ 936412 h 971550"/>
                <a:gd name="connsiteX3" fmla="*/ 313591 w 1076325"/>
                <a:gd name="connsiteY3" fmla="*/ 943746 h 971550"/>
                <a:gd name="connsiteX4" fmla="*/ 772220 w 1076325"/>
                <a:gd name="connsiteY4" fmla="*/ 943746 h 971550"/>
                <a:gd name="connsiteX5" fmla="*/ 911190 w 1076325"/>
                <a:gd name="connsiteY5" fmla="*/ 935650 h 971550"/>
                <a:gd name="connsiteX6" fmla="*/ 930707 w 1076325"/>
                <a:gd name="connsiteY6" fmla="*/ 174823 h 971550"/>
                <a:gd name="connsiteX7" fmla="*/ 546001 w 1076325"/>
                <a:gd name="connsiteY7" fmla="*/ 7343 h 971550"/>
                <a:gd name="connsiteX8" fmla="*/ 542858 w 1076325"/>
                <a:gd name="connsiteY8" fmla="*/ 814016 h 971550"/>
                <a:gd name="connsiteX9" fmla="*/ 275015 w 1076325"/>
                <a:gd name="connsiteY9" fmla="*/ 546173 h 971550"/>
                <a:gd name="connsiteX10" fmla="*/ 542858 w 1076325"/>
                <a:gd name="connsiteY10" fmla="*/ 275663 h 971550"/>
                <a:gd name="connsiteX11" fmla="*/ 810701 w 1076325"/>
                <a:gd name="connsiteY11" fmla="*/ 545601 h 971550"/>
                <a:gd name="connsiteX12" fmla="*/ 542858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1" y="7153"/>
                  </a:moveTo>
                  <a:cubicBezTo>
                    <a:pt x="252441" y="5438"/>
                    <a:pt x="9553" y="245278"/>
                    <a:pt x="7172" y="540553"/>
                  </a:cubicBezTo>
                  <a:cubicBezTo>
                    <a:pt x="5643" y="690178"/>
                    <a:pt x="66611" y="833656"/>
                    <a:pt x="175383" y="936412"/>
                  </a:cubicBezTo>
                  <a:cubicBezTo>
                    <a:pt x="213333" y="972621"/>
                    <a:pt x="272022" y="975735"/>
                    <a:pt x="313591" y="943746"/>
                  </a:cubicBezTo>
                  <a:cubicBezTo>
                    <a:pt x="449675" y="842412"/>
                    <a:pt x="636136" y="842412"/>
                    <a:pt x="772220" y="943746"/>
                  </a:cubicBezTo>
                  <a:cubicBezTo>
                    <a:pt x="814152" y="975848"/>
                    <a:pt x="873269" y="972404"/>
                    <a:pt x="911190" y="935650"/>
                  </a:cubicBezTo>
                  <a:cubicBezTo>
                    <a:pt x="1126676" y="730943"/>
                    <a:pt x="1135414" y="390309"/>
                    <a:pt x="930707" y="174823"/>
                  </a:cubicBezTo>
                  <a:cubicBezTo>
                    <a:pt x="830412" y="69248"/>
                    <a:pt x="691614" y="8822"/>
                    <a:pt x="546001" y="7343"/>
                  </a:cubicBezTo>
                  <a:moveTo>
                    <a:pt x="542858" y="814016"/>
                  </a:moveTo>
                  <a:cubicBezTo>
                    <a:pt x="383885" y="814016"/>
                    <a:pt x="275015" y="694286"/>
                    <a:pt x="275015" y="546173"/>
                  </a:cubicBezTo>
                  <a:cubicBezTo>
                    <a:pt x="275015" y="398059"/>
                    <a:pt x="383885" y="275663"/>
                    <a:pt x="542858" y="275663"/>
                  </a:cubicBezTo>
                  <a:cubicBezTo>
                    <a:pt x="701830" y="275663"/>
                    <a:pt x="810701" y="397392"/>
                    <a:pt x="810701" y="545601"/>
                  </a:cubicBezTo>
                  <a:cubicBezTo>
                    <a:pt x="810701" y="693810"/>
                    <a:pt x="701925" y="813825"/>
                    <a:pt x="542858" y="813825"/>
                  </a:cubicBezTo>
                </a:path>
              </a:pathLst>
            </a:custGeom>
            <a:solidFill>
              <a:srgbClr val="81B5A0"/>
            </a:solidFill>
            <a:ln w="9525" cap="flat">
              <a:noFill/>
              <a:prstDash val="solid"/>
              <a:miter/>
            </a:ln>
          </p:spPr>
          <p:txBody>
            <a:bodyPr rtlCol="0" anchor="ctr"/>
            <a:lstStyle/>
            <a:p>
              <a:endParaRPr lang="en-US"/>
            </a:p>
          </p:txBody>
        </p:sp>
        <p:sp>
          <p:nvSpPr>
            <p:cNvPr id="71" name="Freeform: Shape 54">
              <a:extLst>
                <a:ext uri="{FF2B5EF4-FFF2-40B4-BE49-F238E27FC236}">
                  <a16:creationId xmlns:a16="http://schemas.microsoft.com/office/drawing/2014/main" id="{E88D43FC-6D3E-6D4C-9532-30CB5AC6A439}"/>
                </a:ext>
              </a:extLst>
            </p:cNvPr>
            <p:cNvSpPr/>
            <p:nvPr/>
          </p:nvSpPr>
          <p:spPr>
            <a:xfrm>
              <a:off x="9536043" y="3462776"/>
              <a:ext cx="1495425" cy="933450"/>
            </a:xfrm>
            <a:custGeom>
              <a:avLst/>
              <a:gdLst>
                <a:gd name="connsiteX0" fmla="*/ 555021 w 1495425"/>
                <a:gd name="connsiteY0" fmla="*/ 927259 h 933450"/>
                <a:gd name="connsiteX1" fmla="*/ 372046 w 1495425"/>
                <a:gd name="connsiteY1" fmla="*/ 927259 h 933450"/>
                <a:gd name="connsiteX2" fmla="*/ 7144 w 1495425"/>
                <a:gd name="connsiteY2" fmla="*/ 7144 h 933450"/>
                <a:gd name="connsiteX3" fmla="*/ 252413 w 1495425"/>
                <a:gd name="connsiteY3" fmla="*/ 7144 h 933450"/>
                <a:gd name="connsiteX4" fmla="*/ 452438 w 1495425"/>
                <a:gd name="connsiteY4" fmla="*/ 533019 h 933450"/>
                <a:gd name="connsiteX5" fmla="*/ 648652 w 1495425"/>
                <a:gd name="connsiteY5" fmla="*/ 7144 h 933450"/>
                <a:gd name="connsiteX6" fmla="*/ 853726 w 1495425"/>
                <a:gd name="connsiteY6" fmla="*/ 7144 h 933450"/>
                <a:gd name="connsiteX7" fmla="*/ 1048131 w 1495425"/>
                <a:gd name="connsiteY7" fmla="*/ 533019 h 933450"/>
                <a:gd name="connsiteX8" fmla="*/ 1249966 w 1495425"/>
                <a:gd name="connsiteY8" fmla="*/ 7144 h 933450"/>
                <a:gd name="connsiteX9" fmla="*/ 1495329 w 1495425"/>
                <a:gd name="connsiteY9" fmla="*/ 7144 h 933450"/>
                <a:gd name="connsiteX10" fmla="*/ 1130427 w 1495425"/>
                <a:gd name="connsiteY10" fmla="*/ 927259 h 933450"/>
                <a:gd name="connsiteX11" fmla="*/ 947356 w 1495425"/>
                <a:gd name="connsiteY11" fmla="*/ 927259 h 933450"/>
                <a:gd name="connsiteX12" fmla="*/ 751237 w 1495425"/>
                <a:gd name="connsiteY12" fmla="*/ 403384 h 933450"/>
                <a:gd name="connsiteX13" fmla="*/ 555021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021" y="927259"/>
                  </a:moveTo>
                  <a:lnTo>
                    <a:pt x="372046" y="927259"/>
                  </a:lnTo>
                  <a:lnTo>
                    <a:pt x="7144" y="7144"/>
                  </a:lnTo>
                  <a:lnTo>
                    <a:pt x="252413" y="7144"/>
                  </a:lnTo>
                  <a:lnTo>
                    <a:pt x="452438" y="533019"/>
                  </a:lnTo>
                  <a:lnTo>
                    <a:pt x="648652" y="7144"/>
                  </a:lnTo>
                  <a:lnTo>
                    <a:pt x="853726" y="7144"/>
                  </a:lnTo>
                  <a:lnTo>
                    <a:pt x="1048131" y="533019"/>
                  </a:lnTo>
                  <a:lnTo>
                    <a:pt x="1249966" y="7144"/>
                  </a:lnTo>
                  <a:lnTo>
                    <a:pt x="1495329" y="7144"/>
                  </a:lnTo>
                  <a:lnTo>
                    <a:pt x="1130427" y="927259"/>
                  </a:lnTo>
                  <a:lnTo>
                    <a:pt x="947356" y="927259"/>
                  </a:lnTo>
                  <a:lnTo>
                    <a:pt x="751237" y="403384"/>
                  </a:lnTo>
                  <a:lnTo>
                    <a:pt x="555021" y="927259"/>
                  </a:lnTo>
                  <a:close/>
                </a:path>
              </a:pathLst>
            </a:custGeom>
            <a:solidFill>
              <a:srgbClr val="FFFFFF"/>
            </a:solidFill>
            <a:ln w="9525" cap="flat">
              <a:noFill/>
              <a:prstDash val="solid"/>
              <a:miter/>
            </a:ln>
          </p:spPr>
          <p:txBody>
            <a:bodyPr rtlCol="0" anchor="ctr"/>
            <a:lstStyle/>
            <a:p>
              <a:endParaRPr lang="en-US"/>
            </a:p>
          </p:txBody>
        </p:sp>
        <p:sp>
          <p:nvSpPr>
            <p:cNvPr id="72" name="Freeform: Shape 55">
              <a:extLst>
                <a:ext uri="{FF2B5EF4-FFF2-40B4-BE49-F238E27FC236}">
                  <a16:creationId xmlns:a16="http://schemas.microsoft.com/office/drawing/2014/main" id="{103944EF-6A82-EE48-BCC7-A7A48A91E9F3}"/>
                </a:ext>
              </a:extLst>
            </p:cNvPr>
            <p:cNvSpPr/>
            <p:nvPr/>
          </p:nvSpPr>
          <p:spPr>
            <a:xfrm>
              <a:off x="10805153" y="4266020"/>
              <a:ext cx="95250" cy="123825"/>
            </a:xfrm>
            <a:custGeom>
              <a:avLst/>
              <a:gdLst>
                <a:gd name="connsiteX0" fmla="*/ 91441 w 95250"/>
                <a:gd name="connsiteY0" fmla="*/ 7144 h 123825"/>
                <a:gd name="connsiteX1" fmla="*/ 91441 w 95250"/>
                <a:gd name="connsiteY1" fmla="*/ 27242 h 123825"/>
                <a:gd name="connsiteX2" fmla="*/ 60580 w 95250"/>
                <a:gd name="connsiteY2" fmla="*/ 27242 h 123825"/>
                <a:gd name="connsiteX3" fmla="*/ 60580 w 95250"/>
                <a:gd name="connsiteY3" fmla="*/ 124015 h 123825"/>
                <a:gd name="connsiteX4" fmla="*/ 38006 w 95250"/>
                <a:gd name="connsiteY4" fmla="*/ 124015 h 123825"/>
                <a:gd name="connsiteX5" fmla="*/ 38006 w 95250"/>
                <a:gd name="connsiteY5" fmla="*/ 27242 h 123825"/>
                <a:gd name="connsiteX6" fmla="*/ 7144 w 95250"/>
                <a:gd name="connsiteY6" fmla="*/ 27242 h 123825"/>
                <a:gd name="connsiteX7" fmla="*/ 7144 w 95250"/>
                <a:gd name="connsiteY7" fmla="*/ 7144 h 123825"/>
                <a:gd name="connsiteX8" fmla="*/ 91441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441" y="7144"/>
                  </a:moveTo>
                  <a:lnTo>
                    <a:pt x="91441" y="27242"/>
                  </a:lnTo>
                  <a:lnTo>
                    <a:pt x="60580" y="27242"/>
                  </a:lnTo>
                  <a:lnTo>
                    <a:pt x="60580" y="124015"/>
                  </a:lnTo>
                  <a:lnTo>
                    <a:pt x="38006" y="124015"/>
                  </a:lnTo>
                  <a:lnTo>
                    <a:pt x="38006" y="27242"/>
                  </a:lnTo>
                  <a:lnTo>
                    <a:pt x="7144" y="27242"/>
                  </a:lnTo>
                  <a:lnTo>
                    <a:pt x="7144" y="7144"/>
                  </a:lnTo>
                  <a:lnTo>
                    <a:pt x="91441" y="7144"/>
                  </a:lnTo>
                  <a:close/>
                </a:path>
              </a:pathLst>
            </a:custGeom>
            <a:solidFill>
              <a:srgbClr val="FFFFFF"/>
            </a:solidFill>
            <a:ln w="9525" cap="flat">
              <a:noFill/>
              <a:prstDash val="solid"/>
              <a:miter/>
            </a:ln>
          </p:spPr>
          <p:txBody>
            <a:bodyPr rtlCol="0" anchor="ctr"/>
            <a:lstStyle/>
            <a:p>
              <a:endParaRPr lang="en-US"/>
            </a:p>
          </p:txBody>
        </p:sp>
        <p:sp>
          <p:nvSpPr>
            <p:cNvPr id="73" name="Freeform: Shape 56">
              <a:extLst>
                <a:ext uri="{FF2B5EF4-FFF2-40B4-BE49-F238E27FC236}">
                  <a16:creationId xmlns:a16="http://schemas.microsoft.com/office/drawing/2014/main" id="{7CACD0C5-9E93-6E42-AEDD-76EAD8D95C44}"/>
                </a:ext>
              </a:extLst>
            </p:cNvPr>
            <p:cNvSpPr/>
            <p:nvPr/>
          </p:nvSpPr>
          <p:spPr>
            <a:xfrm>
              <a:off x="10907357" y="4266020"/>
              <a:ext cx="123825" cy="123825"/>
            </a:xfrm>
            <a:custGeom>
              <a:avLst/>
              <a:gdLst>
                <a:gd name="connsiteX0" fmla="*/ 65532 w 123825"/>
                <a:gd name="connsiteY0" fmla="*/ 77152 h 123825"/>
                <a:gd name="connsiteX1" fmla="*/ 108109 w 123825"/>
                <a:gd name="connsiteY1" fmla="*/ 7144 h 123825"/>
                <a:gd name="connsiteX2" fmla="*/ 124015 w 123825"/>
                <a:gd name="connsiteY2" fmla="*/ 7144 h 123825"/>
                <a:gd name="connsiteX3" fmla="*/ 124015 w 123825"/>
                <a:gd name="connsiteY3" fmla="*/ 124015 h 123825"/>
                <a:gd name="connsiteX4" fmla="*/ 101440 w 123825"/>
                <a:gd name="connsiteY4" fmla="*/ 124015 h 123825"/>
                <a:gd name="connsiteX5" fmla="*/ 101440 w 123825"/>
                <a:gd name="connsiteY5" fmla="*/ 58960 h 123825"/>
                <a:gd name="connsiteX6" fmla="*/ 73342 w 123825"/>
                <a:gd name="connsiteY6" fmla="*/ 104870 h 123825"/>
                <a:gd name="connsiteX7" fmla="*/ 57721 w 123825"/>
                <a:gd name="connsiteY7" fmla="*/ 104870 h 123825"/>
                <a:gd name="connsiteX8" fmla="*/ 29623 w 123825"/>
                <a:gd name="connsiteY8" fmla="*/ 58960 h 123825"/>
                <a:gd name="connsiteX9" fmla="*/ 29623 w 123825"/>
                <a:gd name="connsiteY9" fmla="*/ 124015 h 123825"/>
                <a:gd name="connsiteX10" fmla="*/ 7144 w 123825"/>
                <a:gd name="connsiteY10" fmla="*/ 124015 h 123825"/>
                <a:gd name="connsiteX11" fmla="*/ 7144 w 123825"/>
                <a:gd name="connsiteY11" fmla="*/ 7144 h 123825"/>
                <a:gd name="connsiteX12" fmla="*/ 22954 w 123825"/>
                <a:gd name="connsiteY12" fmla="*/ 7144 h 123825"/>
                <a:gd name="connsiteX13" fmla="*/ 65532 w 123825"/>
                <a:gd name="connsiteY13" fmla="*/ 7715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532" y="77152"/>
                  </a:moveTo>
                  <a:lnTo>
                    <a:pt x="108109" y="7144"/>
                  </a:lnTo>
                  <a:lnTo>
                    <a:pt x="124015" y="7144"/>
                  </a:lnTo>
                  <a:lnTo>
                    <a:pt x="124015" y="124015"/>
                  </a:lnTo>
                  <a:lnTo>
                    <a:pt x="101440" y="124015"/>
                  </a:lnTo>
                  <a:lnTo>
                    <a:pt x="101440" y="58960"/>
                  </a:lnTo>
                  <a:lnTo>
                    <a:pt x="73342" y="104870"/>
                  </a:lnTo>
                  <a:lnTo>
                    <a:pt x="57721" y="104870"/>
                  </a:lnTo>
                  <a:lnTo>
                    <a:pt x="29623" y="58960"/>
                  </a:lnTo>
                  <a:lnTo>
                    <a:pt x="29623" y="124015"/>
                  </a:lnTo>
                  <a:lnTo>
                    <a:pt x="7144" y="124015"/>
                  </a:lnTo>
                  <a:lnTo>
                    <a:pt x="7144" y="7144"/>
                  </a:lnTo>
                  <a:lnTo>
                    <a:pt x="22954" y="7144"/>
                  </a:lnTo>
                  <a:lnTo>
                    <a:pt x="65532" y="77152"/>
                  </a:lnTo>
                  <a:close/>
                </a:path>
              </a:pathLst>
            </a:custGeom>
            <a:solidFill>
              <a:srgbClr val="FFFFFF"/>
            </a:solidFill>
            <a:ln w="9525" cap="flat">
              <a:noFill/>
              <a:prstDash val="solid"/>
              <a:miter/>
            </a:ln>
          </p:spPr>
          <p:txBody>
            <a:bodyPr rtlCol="0" anchor="ctr"/>
            <a:lstStyle/>
            <a:p>
              <a:endParaRPr lang="en-US"/>
            </a:p>
          </p:txBody>
        </p:sp>
      </p:grpSp>
      <p:sp>
        <p:nvSpPr>
          <p:cNvPr id="33" name="Freeform 32">
            <a:extLst>
              <a:ext uri="{FF2B5EF4-FFF2-40B4-BE49-F238E27FC236}">
                <a16:creationId xmlns:a16="http://schemas.microsoft.com/office/drawing/2014/main" id="{13922CE3-26CB-504D-8028-659192190B4C}"/>
              </a:ext>
            </a:extLst>
          </p:cNvPr>
          <p:cNvSpPr/>
          <p:nvPr userDrawn="1"/>
        </p:nvSpPr>
        <p:spPr>
          <a:xfrm>
            <a:off x="11479779" y="1299205"/>
            <a:ext cx="706294" cy="2370594"/>
          </a:xfrm>
          <a:custGeom>
            <a:avLst/>
            <a:gdLst>
              <a:gd name="connsiteX0" fmla="*/ 706294 w 706294"/>
              <a:gd name="connsiteY0" fmla="*/ 0 h 2370594"/>
              <a:gd name="connsiteX1" fmla="*/ 706294 w 706294"/>
              <a:gd name="connsiteY1" fmla="*/ 2370594 h 2370594"/>
              <a:gd name="connsiteX2" fmla="*/ 599355 w 706294"/>
              <a:gd name="connsiteY2" fmla="*/ 2312550 h 2370594"/>
              <a:gd name="connsiteX3" fmla="*/ 0 w 706294"/>
              <a:gd name="connsiteY3" fmla="*/ 1185297 h 2370594"/>
              <a:gd name="connsiteX4" fmla="*/ 599355 w 706294"/>
              <a:gd name="connsiteY4" fmla="*/ 58045 h 237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294" h="2370594">
                <a:moveTo>
                  <a:pt x="706294" y="0"/>
                </a:moveTo>
                <a:lnTo>
                  <a:pt x="706294" y="2370594"/>
                </a:lnTo>
                <a:lnTo>
                  <a:pt x="599355" y="2312550"/>
                </a:lnTo>
                <a:cubicBezTo>
                  <a:pt x="237747" y="2068252"/>
                  <a:pt x="0" y="1654539"/>
                  <a:pt x="0" y="1185297"/>
                </a:cubicBezTo>
                <a:cubicBezTo>
                  <a:pt x="0" y="716055"/>
                  <a:pt x="237747" y="302342"/>
                  <a:pt x="599355" y="58045"/>
                </a:cubicBezTo>
                <a:close/>
              </a:path>
            </a:pathLst>
          </a:cu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23652822-4CDC-9443-9E12-DA95C9695F9F}"/>
              </a:ext>
            </a:extLst>
          </p:cNvPr>
          <p:cNvSpPr/>
          <p:nvPr userDrawn="1"/>
        </p:nvSpPr>
        <p:spPr>
          <a:xfrm>
            <a:off x="11475069" y="5363342"/>
            <a:ext cx="711004" cy="1494659"/>
          </a:xfrm>
          <a:custGeom>
            <a:avLst/>
            <a:gdLst>
              <a:gd name="connsiteX0" fmla="*/ 711004 w 711004"/>
              <a:gd name="connsiteY0" fmla="*/ 0 h 1494659"/>
              <a:gd name="connsiteX1" fmla="*/ 711004 w 711004"/>
              <a:gd name="connsiteY1" fmla="*/ 1494659 h 1494659"/>
              <a:gd name="connsiteX2" fmla="*/ 36061 w 711004"/>
              <a:gd name="connsiteY2" fmla="*/ 1494659 h 1494659"/>
              <a:gd name="connsiteX3" fmla="*/ 27619 w 711004"/>
              <a:gd name="connsiteY3" fmla="*/ 1461824 h 1494659"/>
              <a:gd name="connsiteX4" fmla="*/ 0 w 711004"/>
              <a:gd name="connsiteY4" fmla="*/ 1187853 h 1494659"/>
              <a:gd name="connsiteX5" fmla="*/ 599355 w 711004"/>
              <a:gd name="connsiteY5" fmla="*/ 60601 h 149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004" h="1494659">
                <a:moveTo>
                  <a:pt x="711004" y="0"/>
                </a:moveTo>
                <a:lnTo>
                  <a:pt x="711004" y="1494659"/>
                </a:lnTo>
                <a:lnTo>
                  <a:pt x="36061" y="1494659"/>
                </a:lnTo>
                <a:lnTo>
                  <a:pt x="27619" y="1461824"/>
                </a:lnTo>
                <a:cubicBezTo>
                  <a:pt x="9510" y="1373329"/>
                  <a:pt x="0" y="1281702"/>
                  <a:pt x="0" y="1187853"/>
                </a:cubicBezTo>
                <a:cubicBezTo>
                  <a:pt x="0" y="718611"/>
                  <a:pt x="237747" y="304898"/>
                  <a:pt x="599355" y="60601"/>
                </a:cubicBezTo>
                <a:close/>
              </a:path>
            </a:pathLst>
          </a:cu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96178-3297-C145-9E6E-517CA9096ED8}"/>
              </a:ext>
            </a:extLst>
          </p:cNvPr>
          <p:cNvSpPr/>
          <p:nvPr userDrawn="1"/>
        </p:nvSpPr>
        <p:spPr>
          <a:xfrm>
            <a:off x="10806691" y="1"/>
            <a:ext cx="419100" cy="492124"/>
          </a:xfrm>
          <a:prstGeom prst="rect">
            <a:avLst/>
          </a:prstGeom>
          <a:solidFill>
            <a:srgbClr val="455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C89FC6F-AC4F-B54B-AF74-963DED71F95C}"/>
              </a:ext>
            </a:extLst>
          </p:cNvPr>
          <p:cNvSpPr/>
          <p:nvPr userDrawn="1"/>
        </p:nvSpPr>
        <p:spPr>
          <a:xfrm>
            <a:off x="10806691" y="492125"/>
            <a:ext cx="419100" cy="2247899"/>
          </a:xfrm>
          <a:prstGeom prst="rect">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FE7D76B-524C-5C41-BF46-03C97A72372E}"/>
              </a:ext>
            </a:extLst>
          </p:cNvPr>
          <p:cNvSpPr/>
          <p:nvPr userDrawn="1"/>
        </p:nvSpPr>
        <p:spPr>
          <a:xfrm>
            <a:off x="10806691" y="2740024"/>
            <a:ext cx="419100" cy="1892807"/>
          </a:xfrm>
          <a:prstGeom prst="rect">
            <a:avLst/>
          </a:prstGeom>
          <a:solidFill>
            <a:srgbClr val="455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A8D25CC-86E3-DC4D-913C-CB3EDF7898E9}"/>
              </a:ext>
            </a:extLst>
          </p:cNvPr>
          <p:cNvSpPr/>
          <p:nvPr userDrawn="1"/>
        </p:nvSpPr>
        <p:spPr>
          <a:xfrm>
            <a:off x="10806691" y="4632344"/>
            <a:ext cx="419100" cy="2225656"/>
          </a:xfrm>
          <a:prstGeom prst="rect">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_Slide_illustration2">
    <p:bg bwMode="gray">
      <p:bgPr>
        <a:solidFill>
          <a:schemeClr val="tx1"/>
        </a:solidFill>
        <a:effectLst/>
      </p:bgPr>
    </p:bg>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F4F82EF1-3D86-4A8D-90BF-A4E7CB297191}"/>
              </a:ext>
            </a:extLst>
          </p:cNvPr>
          <p:cNvPicPr>
            <a:picLocks noChangeAspect="1"/>
          </p:cNvPicPr>
          <p:nvPr userDrawn="1"/>
        </p:nvPicPr>
        <p:blipFill>
          <a:blip r:embed="rId2"/>
          <a:stretch>
            <a:fillRect/>
          </a:stretch>
        </p:blipFill>
        <p:spPr>
          <a:xfrm>
            <a:off x="-3177" y="9526"/>
            <a:ext cx="12192001" cy="6858000"/>
          </a:xfrm>
          <a:prstGeom prst="rect">
            <a:avLst/>
          </a:prstGeom>
        </p:spPr>
      </p:pic>
      <p:sp>
        <p:nvSpPr>
          <p:cNvPr id="19" name="Title 1">
            <a:extLst>
              <a:ext uri="{FF2B5EF4-FFF2-40B4-BE49-F238E27FC236}">
                <a16:creationId xmlns:a16="http://schemas.microsoft.com/office/drawing/2014/main" id="{A4C6CB40-7B5F-4FCE-89E3-37EE5BF88495}"/>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1" name="Text Placeholder 2">
            <a:extLst>
              <a:ext uri="{FF2B5EF4-FFF2-40B4-BE49-F238E27FC236}">
                <a16:creationId xmlns:a16="http://schemas.microsoft.com/office/drawing/2014/main" id="{80A56E7D-653F-4CDB-A303-F9C1DB79EE1C}"/>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chemeClr val="bg1"/>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8" name="Footer Placeholder 4">
            <a:extLst>
              <a:ext uri="{FF2B5EF4-FFF2-40B4-BE49-F238E27FC236}">
                <a16:creationId xmlns:a16="http://schemas.microsoft.com/office/drawing/2014/main" id="{6E11AD21-7AF9-3A48-B0CC-9938FAF08110}"/>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bg1"/>
                </a:solidFill>
                <a:latin typeface="+mn-lt"/>
                <a:ea typeface="Avenir Book" charset="0"/>
                <a:cs typeface="Arial" panose="020B0604020202020204" pitchFamily="34" charset="0"/>
              </a:rPr>
              <a:pPr algn="ctr"/>
              <a:t>‹#›</a:t>
            </a:fld>
            <a:endParaRPr lang="en-US" sz="600">
              <a:solidFill>
                <a:schemeClr val="bg1"/>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52954413-E004-4534-AAEC-E872CBB01CB0}"/>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3" name="Freeform: Shape 98">
              <a:extLst>
                <a:ext uri="{FF2B5EF4-FFF2-40B4-BE49-F238E27FC236}">
                  <a16:creationId xmlns:a16="http://schemas.microsoft.com/office/drawing/2014/main" id="{1FD511A8-A946-4535-BB03-02848766B7D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E14D7041-8B6A-4AD0-984A-5EE79F237B49}"/>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A4F3BE19-894B-499E-919E-A88F350B126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46EB6E6D-89E7-4083-963C-F5C603B2858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CCC9185A-1E11-4E0B-BAA1-137EAD3A2A3A}"/>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89128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_Slide_illustration3">
    <p:bg bwMode="gray">
      <p:bgPr>
        <a:solidFill>
          <a:schemeClr val="tx1"/>
        </a:solidFill>
        <a:effectLst/>
      </p:bgPr>
    </p:bg>
    <p:spTree>
      <p:nvGrpSpPr>
        <p:cNvPr id="1" name=""/>
        <p:cNvGrpSpPr/>
        <p:nvPr/>
      </p:nvGrpSpPr>
      <p:grpSpPr>
        <a:xfrm>
          <a:off x="0" y="0"/>
          <a:ext cx="0" cy="0"/>
          <a:chOff x="0" y="0"/>
          <a:chExt cx="0" cy="0"/>
        </a:xfrm>
      </p:grpSpPr>
      <p:pic>
        <p:nvPicPr>
          <p:cNvPr id="19" name="Picture 3">
            <a:extLst>
              <a:ext uri="{FF2B5EF4-FFF2-40B4-BE49-F238E27FC236}">
                <a16:creationId xmlns:a16="http://schemas.microsoft.com/office/drawing/2014/main" id="{A23AC0CB-AAD4-483A-8E4D-EE06D963F1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42875"/>
            <a:ext cx="11956295" cy="6715125"/>
          </a:xfrm>
          <a:prstGeom prst="rect">
            <a:avLst/>
          </a:prstGeom>
        </p:spPr>
      </p:pic>
      <p:sp>
        <p:nvSpPr>
          <p:cNvPr id="20" name="Title 1">
            <a:extLst>
              <a:ext uri="{FF2B5EF4-FFF2-40B4-BE49-F238E27FC236}">
                <a16:creationId xmlns:a16="http://schemas.microsoft.com/office/drawing/2014/main" id="{A048A11C-50D5-4AF4-8585-33461EB0B668}"/>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1" name="Text Placeholder 2">
            <a:extLst>
              <a:ext uri="{FF2B5EF4-FFF2-40B4-BE49-F238E27FC236}">
                <a16:creationId xmlns:a16="http://schemas.microsoft.com/office/drawing/2014/main" id="{AFC8271A-5538-4C34-8E16-5F05B1898C8F}"/>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chemeClr val="bg1"/>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8" name="Footer Placeholder 4">
            <a:extLst>
              <a:ext uri="{FF2B5EF4-FFF2-40B4-BE49-F238E27FC236}">
                <a16:creationId xmlns:a16="http://schemas.microsoft.com/office/drawing/2014/main" id="{6E11AD21-7AF9-3A48-B0CC-9938FAF08110}"/>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bg1"/>
                </a:solidFill>
                <a:latin typeface="+mn-lt"/>
                <a:ea typeface="Avenir Book" charset="0"/>
                <a:cs typeface="Arial" panose="020B0604020202020204" pitchFamily="34" charset="0"/>
              </a:rPr>
              <a:pPr algn="ctr"/>
              <a:t>‹#›</a:t>
            </a:fld>
            <a:endParaRPr lang="en-US" sz="600">
              <a:solidFill>
                <a:schemeClr val="bg1"/>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52954413-E004-4534-AAEC-E872CBB01CB0}"/>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3" name="Freeform: Shape 98">
              <a:extLst>
                <a:ext uri="{FF2B5EF4-FFF2-40B4-BE49-F238E27FC236}">
                  <a16:creationId xmlns:a16="http://schemas.microsoft.com/office/drawing/2014/main" id="{1FD511A8-A946-4535-BB03-02848766B7D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E14D7041-8B6A-4AD0-984A-5EE79F237B49}"/>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A4F3BE19-894B-499E-919E-A88F350B126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46EB6E6D-89E7-4083-963C-F5C603B2858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CCC9185A-1E11-4E0B-BAA1-137EAD3A2A3A}"/>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9707280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_Slide_illustration4">
    <p:bg bwMode="gray">
      <p:bgPr>
        <a:solidFill>
          <a:schemeClr val="tx1"/>
        </a:solidFill>
        <a:effectLst/>
      </p:bgPr>
    </p:bg>
    <p:spTree>
      <p:nvGrpSpPr>
        <p:cNvPr id="1" name=""/>
        <p:cNvGrpSpPr/>
        <p:nvPr/>
      </p:nvGrpSpPr>
      <p:grpSpPr>
        <a:xfrm>
          <a:off x="0" y="0"/>
          <a:ext cx="0" cy="0"/>
          <a:chOff x="0" y="0"/>
          <a:chExt cx="0" cy="0"/>
        </a:xfrm>
      </p:grpSpPr>
      <p:pic>
        <p:nvPicPr>
          <p:cNvPr id="18" name="Picture 4">
            <a:extLst>
              <a:ext uri="{FF2B5EF4-FFF2-40B4-BE49-F238E27FC236}">
                <a16:creationId xmlns:a16="http://schemas.microsoft.com/office/drawing/2014/main" id="{2F62B103-9C64-47C4-95CC-CA23647223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055470" cy="6803824"/>
          </a:xfrm>
          <a:prstGeom prst="rect">
            <a:avLst/>
          </a:prstGeom>
        </p:spPr>
      </p:pic>
      <p:sp>
        <p:nvSpPr>
          <p:cNvPr id="20" name="Title 1">
            <a:extLst>
              <a:ext uri="{FF2B5EF4-FFF2-40B4-BE49-F238E27FC236}">
                <a16:creationId xmlns:a16="http://schemas.microsoft.com/office/drawing/2014/main" id="{3AD6779C-BF15-4138-AD6C-2B7EC3A78E2A}"/>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2" name="Text Placeholder 2">
            <a:extLst>
              <a:ext uri="{FF2B5EF4-FFF2-40B4-BE49-F238E27FC236}">
                <a16:creationId xmlns:a16="http://schemas.microsoft.com/office/drawing/2014/main" id="{1C066AD3-CBA9-470B-8529-BF51508AA444}"/>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8" name="Footer Placeholder 4">
            <a:extLst>
              <a:ext uri="{FF2B5EF4-FFF2-40B4-BE49-F238E27FC236}">
                <a16:creationId xmlns:a16="http://schemas.microsoft.com/office/drawing/2014/main" id="{6E11AD21-7AF9-3A48-B0CC-9938FAF08110}"/>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bg1"/>
                </a:solidFill>
                <a:latin typeface="+mn-lt"/>
                <a:ea typeface="Avenir Book" charset="0"/>
                <a:cs typeface="Arial" panose="020B0604020202020204" pitchFamily="34" charset="0"/>
              </a:rPr>
              <a:pPr algn="ctr"/>
              <a:t>‹#›</a:t>
            </a:fld>
            <a:endParaRPr lang="en-US" sz="600">
              <a:solidFill>
                <a:schemeClr val="bg1"/>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52954413-E004-4534-AAEC-E872CBB01CB0}"/>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3" name="Freeform: Shape 98">
              <a:extLst>
                <a:ext uri="{FF2B5EF4-FFF2-40B4-BE49-F238E27FC236}">
                  <a16:creationId xmlns:a16="http://schemas.microsoft.com/office/drawing/2014/main" id="{1FD511A8-A946-4535-BB03-02848766B7D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E14D7041-8B6A-4AD0-984A-5EE79F237B49}"/>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A4F3BE19-894B-499E-919E-A88F350B126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46EB6E6D-89E7-4083-963C-F5C603B2858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CCC9185A-1E11-4E0B-BAA1-137EAD3A2A3A}"/>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5790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_Slide_illustration5">
    <p:bg bwMode="gray">
      <p:bgPr>
        <a:solidFill>
          <a:srgbClr val="81B7A1"/>
        </a:solidFill>
        <a:effectLst/>
      </p:bgPr>
    </p:bg>
    <p:spTree>
      <p:nvGrpSpPr>
        <p:cNvPr id="1" name=""/>
        <p:cNvGrpSpPr/>
        <p:nvPr/>
      </p:nvGrpSpPr>
      <p:grpSpPr>
        <a:xfrm>
          <a:off x="0" y="0"/>
          <a:ext cx="0" cy="0"/>
          <a:chOff x="0" y="0"/>
          <a:chExt cx="0" cy="0"/>
        </a:xfrm>
      </p:grpSpPr>
      <p:pic>
        <p:nvPicPr>
          <p:cNvPr id="13" name="Picture 5">
            <a:extLst>
              <a:ext uri="{FF2B5EF4-FFF2-40B4-BE49-F238E27FC236}">
                <a16:creationId xmlns:a16="http://schemas.microsoft.com/office/drawing/2014/main" id="{A878EC7F-1241-4859-B570-1CE91FA172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78001"/>
            <a:ext cx="12188819" cy="6679999"/>
          </a:xfrm>
          <a:prstGeom prst="rect">
            <a:avLst/>
          </a:prstGeom>
        </p:spPr>
      </p:pic>
      <p:sp>
        <p:nvSpPr>
          <p:cNvPr id="7" name="Title 1"/>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15" name="Footer Placeholder 4">
            <a:extLst>
              <a:ext uri="{FF2B5EF4-FFF2-40B4-BE49-F238E27FC236}">
                <a16:creationId xmlns:a16="http://schemas.microsoft.com/office/drawing/2014/main" id="{1BD073D8-8C30-4008-8365-BF26BFBDBE1A}"/>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DBCF2C44-0776-EF4B-92BB-A4F351C221FD}"/>
              </a:ext>
            </a:extLst>
          </p:cNvPr>
          <p:cNvSpPr/>
          <p:nvPr userDrawn="1"/>
        </p:nvSpPr>
        <p:spPr>
          <a:xfrm>
            <a:off x="488950" y="6296025"/>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aphic 28">
            <a:extLst>
              <a:ext uri="{FF2B5EF4-FFF2-40B4-BE49-F238E27FC236}">
                <a16:creationId xmlns:a16="http://schemas.microsoft.com/office/drawing/2014/main" id="{BFF4928E-B844-044F-B5A0-BADF8D3B31B5}"/>
              </a:ext>
            </a:extLst>
          </p:cNvPr>
          <p:cNvGrpSpPr>
            <a:grpSpLocks noChangeAspect="1"/>
          </p:cNvGrpSpPr>
          <p:nvPr userDrawn="1"/>
        </p:nvGrpSpPr>
        <p:grpSpPr bwMode="gray">
          <a:xfrm>
            <a:off x="384048" y="6197601"/>
            <a:ext cx="874662" cy="464232"/>
            <a:chOff x="3834550" y="2440725"/>
            <a:chExt cx="5419725" cy="2876550"/>
          </a:xfrm>
        </p:grpSpPr>
        <p:sp>
          <p:nvSpPr>
            <p:cNvPr id="25" name="Freeform: Shape 98">
              <a:extLst>
                <a:ext uri="{FF2B5EF4-FFF2-40B4-BE49-F238E27FC236}">
                  <a16:creationId xmlns:a16="http://schemas.microsoft.com/office/drawing/2014/main" id="{E77057C9-C634-2D4D-A239-091B9FF3B60A}"/>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26" name="Freeform: Shape 99">
              <a:extLst>
                <a:ext uri="{FF2B5EF4-FFF2-40B4-BE49-F238E27FC236}">
                  <a16:creationId xmlns:a16="http://schemas.microsoft.com/office/drawing/2014/main" id="{C5D84A08-A177-344B-8D1A-7121B79A97EE}"/>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27" name="Freeform: Shape 100">
              <a:extLst>
                <a:ext uri="{FF2B5EF4-FFF2-40B4-BE49-F238E27FC236}">
                  <a16:creationId xmlns:a16="http://schemas.microsoft.com/office/drawing/2014/main" id="{B6C676D8-3D53-FA4B-9CA1-D857C3E18EE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28" name="Freeform: Shape 101">
              <a:extLst>
                <a:ext uri="{FF2B5EF4-FFF2-40B4-BE49-F238E27FC236}">
                  <a16:creationId xmlns:a16="http://schemas.microsoft.com/office/drawing/2014/main" id="{0FF49081-52FA-A940-84E3-C4D438291886}"/>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29" name="Freeform: Shape 102">
              <a:extLst>
                <a:ext uri="{FF2B5EF4-FFF2-40B4-BE49-F238E27FC236}">
                  <a16:creationId xmlns:a16="http://schemas.microsoft.com/office/drawing/2014/main" id="{BE85380F-860D-E445-B22F-198CB29659CC}"/>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8820990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_Slide_illustration6">
    <p:bg bwMode="gray">
      <p:bgPr>
        <a:solidFill>
          <a:srgbClr val="81B7A1"/>
        </a:solidFill>
        <a:effectLst/>
      </p:bgPr>
    </p:bg>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E62CD4F3-4B19-4DC6-A334-1B6494D160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8988" y="0"/>
            <a:ext cx="11889837" cy="6722861"/>
          </a:xfrm>
          <a:prstGeom prst="rect">
            <a:avLst/>
          </a:prstGeom>
        </p:spPr>
      </p:pic>
      <p:sp>
        <p:nvSpPr>
          <p:cNvPr id="15" name="Title 1">
            <a:extLst>
              <a:ext uri="{FF2B5EF4-FFF2-40B4-BE49-F238E27FC236}">
                <a16:creationId xmlns:a16="http://schemas.microsoft.com/office/drawing/2014/main" id="{013277C9-8AD2-4E8F-AFB1-FB09722A54F6}"/>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16" name="Text Placeholder 2">
            <a:extLst>
              <a:ext uri="{FF2B5EF4-FFF2-40B4-BE49-F238E27FC236}">
                <a16:creationId xmlns:a16="http://schemas.microsoft.com/office/drawing/2014/main" id="{4AF54DEF-26F3-4899-986F-86CDC967B0B9}"/>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17" name="Footer Placeholder 4">
            <a:extLst>
              <a:ext uri="{FF2B5EF4-FFF2-40B4-BE49-F238E27FC236}">
                <a16:creationId xmlns:a16="http://schemas.microsoft.com/office/drawing/2014/main" id="{6866F3E5-4146-4C0F-8D28-1CE9A5E555AE}"/>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DBCF2C44-0776-EF4B-92BB-A4F351C221FD}"/>
              </a:ext>
            </a:extLst>
          </p:cNvPr>
          <p:cNvSpPr/>
          <p:nvPr userDrawn="1"/>
        </p:nvSpPr>
        <p:spPr>
          <a:xfrm>
            <a:off x="488950" y="6296025"/>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aphic 28">
            <a:extLst>
              <a:ext uri="{FF2B5EF4-FFF2-40B4-BE49-F238E27FC236}">
                <a16:creationId xmlns:a16="http://schemas.microsoft.com/office/drawing/2014/main" id="{BFF4928E-B844-044F-B5A0-BADF8D3B31B5}"/>
              </a:ext>
            </a:extLst>
          </p:cNvPr>
          <p:cNvGrpSpPr>
            <a:grpSpLocks noChangeAspect="1"/>
          </p:cNvGrpSpPr>
          <p:nvPr userDrawn="1"/>
        </p:nvGrpSpPr>
        <p:grpSpPr bwMode="gray">
          <a:xfrm>
            <a:off x="384048" y="6197601"/>
            <a:ext cx="874662" cy="464232"/>
            <a:chOff x="3834550" y="2440725"/>
            <a:chExt cx="5419725" cy="2876550"/>
          </a:xfrm>
        </p:grpSpPr>
        <p:sp>
          <p:nvSpPr>
            <p:cNvPr id="25" name="Freeform: Shape 98">
              <a:extLst>
                <a:ext uri="{FF2B5EF4-FFF2-40B4-BE49-F238E27FC236}">
                  <a16:creationId xmlns:a16="http://schemas.microsoft.com/office/drawing/2014/main" id="{E77057C9-C634-2D4D-A239-091B9FF3B60A}"/>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26" name="Freeform: Shape 99">
              <a:extLst>
                <a:ext uri="{FF2B5EF4-FFF2-40B4-BE49-F238E27FC236}">
                  <a16:creationId xmlns:a16="http://schemas.microsoft.com/office/drawing/2014/main" id="{C5D84A08-A177-344B-8D1A-7121B79A97EE}"/>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27" name="Freeform: Shape 100">
              <a:extLst>
                <a:ext uri="{FF2B5EF4-FFF2-40B4-BE49-F238E27FC236}">
                  <a16:creationId xmlns:a16="http://schemas.microsoft.com/office/drawing/2014/main" id="{B6C676D8-3D53-FA4B-9CA1-D857C3E18EE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28" name="Freeform: Shape 101">
              <a:extLst>
                <a:ext uri="{FF2B5EF4-FFF2-40B4-BE49-F238E27FC236}">
                  <a16:creationId xmlns:a16="http://schemas.microsoft.com/office/drawing/2014/main" id="{0FF49081-52FA-A940-84E3-C4D438291886}"/>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29" name="Freeform: Shape 102">
              <a:extLst>
                <a:ext uri="{FF2B5EF4-FFF2-40B4-BE49-F238E27FC236}">
                  <a16:creationId xmlns:a16="http://schemas.microsoft.com/office/drawing/2014/main" id="{BE85380F-860D-E445-B22F-198CB29659CC}"/>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890455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_Slide_illustration7">
    <p:bg bwMode="gray">
      <p:bgPr>
        <a:solidFill>
          <a:srgbClr val="81B7A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A174F8F9-9E38-4389-B4F0-75CCFD0BB7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2393"/>
            <a:ext cx="12188821" cy="6805607"/>
          </a:xfrm>
          <a:prstGeom prst="rect">
            <a:avLst/>
          </a:prstGeom>
        </p:spPr>
      </p:pic>
      <p:sp>
        <p:nvSpPr>
          <p:cNvPr id="13" name="Title 1">
            <a:extLst>
              <a:ext uri="{FF2B5EF4-FFF2-40B4-BE49-F238E27FC236}">
                <a16:creationId xmlns:a16="http://schemas.microsoft.com/office/drawing/2014/main" id="{63DB669E-DE48-4459-B68D-8E160500C632}"/>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15" name="Text Placeholder 2">
            <a:extLst>
              <a:ext uri="{FF2B5EF4-FFF2-40B4-BE49-F238E27FC236}">
                <a16:creationId xmlns:a16="http://schemas.microsoft.com/office/drawing/2014/main" id="{257A6589-3507-492E-996F-F5F974762737}"/>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16" name="Footer Placeholder 4">
            <a:extLst>
              <a:ext uri="{FF2B5EF4-FFF2-40B4-BE49-F238E27FC236}">
                <a16:creationId xmlns:a16="http://schemas.microsoft.com/office/drawing/2014/main" id="{441CF6F7-2F4A-4A1E-AAE5-3C0475DA403B}"/>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DBCF2C44-0776-EF4B-92BB-A4F351C221FD}"/>
              </a:ext>
            </a:extLst>
          </p:cNvPr>
          <p:cNvSpPr/>
          <p:nvPr userDrawn="1"/>
        </p:nvSpPr>
        <p:spPr>
          <a:xfrm>
            <a:off x="488950" y="6296025"/>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aphic 28">
            <a:extLst>
              <a:ext uri="{FF2B5EF4-FFF2-40B4-BE49-F238E27FC236}">
                <a16:creationId xmlns:a16="http://schemas.microsoft.com/office/drawing/2014/main" id="{BFF4928E-B844-044F-B5A0-BADF8D3B31B5}"/>
              </a:ext>
            </a:extLst>
          </p:cNvPr>
          <p:cNvGrpSpPr>
            <a:grpSpLocks noChangeAspect="1"/>
          </p:cNvGrpSpPr>
          <p:nvPr userDrawn="1"/>
        </p:nvGrpSpPr>
        <p:grpSpPr bwMode="gray">
          <a:xfrm>
            <a:off x="384048" y="6197601"/>
            <a:ext cx="874662" cy="464232"/>
            <a:chOff x="3834550" y="2440725"/>
            <a:chExt cx="5419725" cy="2876550"/>
          </a:xfrm>
        </p:grpSpPr>
        <p:sp>
          <p:nvSpPr>
            <p:cNvPr id="25" name="Freeform: Shape 98">
              <a:extLst>
                <a:ext uri="{FF2B5EF4-FFF2-40B4-BE49-F238E27FC236}">
                  <a16:creationId xmlns:a16="http://schemas.microsoft.com/office/drawing/2014/main" id="{E77057C9-C634-2D4D-A239-091B9FF3B60A}"/>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26" name="Freeform: Shape 99">
              <a:extLst>
                <a:ext uri="{FF2B5EF4-FFF2-40B4-BE49-F238E27FC236}">
                  <a16:creationId xmlns:a16="http://schemas.microsoft.com/office/drawing/2014/main" id="{C5D84A08-A177-344B-8D1A-7121B79A97EE}"/>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27" name="Freeform: Shape 100">
              <a:extLst>
                <a:ext uri="{FF2B5EF4-FFF2-40B4-BE49-F238E27FC236}">
                  <a16:creationId xmlns:a16="http://schemas.microsoft.com/office/drawing/2014/main" id="{B6C676D8-3D53-FA4B-9CA1-D857C3E18EE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28" name="Freeform: Shape 101">
              <a:extLst>
                <a:ext uri="{FF2B5EF4-FFF2-40B4-BE49-F238E27FC236}">
                  <a16:creationId xmlns:a16="http://schemas.microsoft.com/office/drawing/2014/main" id="{0FF49081-52FA-A940-84E3-C4D438291886}"/>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29" name="Freeform: Shape 102">
              <a:extLst>
                <a:ext uri="{FF2B5EF4-FFF2-40B4-BE49-F238E27FC236}">
                  <a16:creationId xmlns:a16="http://schemas.microsoft.com/office/drawing/2014/main" id="{BE85380F-860D-E445-B22F-198CB29659CC}"/>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1412183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_Slide_illustration8">
    <p:bg bwMode="gray">
      <p:bgPr>
        <a:solidFill>
          <a:schemeClr val="accent1"/>
        </a:solidFill>
        <a:effectLst/>
      </p:bgPr>
    </p:bg>
    <p:spTree>
      <p:nvGrpSpPr>
        <p:cNvPr id="1" name=""/>
        <p:cNvGrpSpPr/>
        <p:nvPr/>
      </p:nvGrpSpPr>
      <p:grpSpPr>
        <a:xfrm>
          <a:off x="0" y="0"/>
          <a:ext cx="0" cy="0"/>
          <a:chOff x="0" y="0"/>
          <a:chExt cx="0" cy="0"/>
        </a:xfrm>
      </p:grpSpPr>
      <p:pic>
        <p:nvPicPr>
          <p:cNvPr id="12" name="Picture 8">
            <a:extLst>
              <a:ext uri="{FF2B5EF4-FFF2-40B4-BE49-F238E27FC236}">
                <a16:creationId xmlns:a16="http://schemas.microsoft.com/office/drawing/2014/main" id="{906D349E-AEC5-46B1-9E48-8F0336B076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3341"/>
            <a:ext cx="12103096" cy="6824660"/>
          </a:xfrm>
          <a:prstGeom prst="rect">
            <a:avLst/>
          </a:prstGeom>
        </p:spPr>
      </p:pic>
      <p:sp>
        <p:nvSpPr>
          <p:cNvPr id="13" name="Title 1">
            <a:extLst>
              <a:ext uri="{FF2B5EF4-FFF2-40B4-BE49-F238E27FC236}">
                <a16:creationId xmlns:a16="http://schemas.microsoft.com/office/drawing/2014/main" id="{2D53F51A-6E6A-417D-9A9F-C71373ABEA37}"/>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14" name="Text Placeholder 2">
            <a:extLst>
              <a:ext uri="{FF2B5EF4-FFF2-40B4-BE49-F238E27FC236}">
                <a16:creationId xmlns:a16="http://schemas.microsoft.com/office/drawing/2014/main" id="{FAD6BC9D-C5A4-4C90-8BD2-14887DC5D781}"/>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15" name="Footer Placeholder 4">
            <a:extLst>
              <a:ext uri="{FF2B5EF4-FFF2-40B4-BE49-F238E27FC236}">
                <a16:creationId xmlns:a16="http://schemas.microsoft.com/office/drawing/2014/main" id="{98A2B7F5-A875-4EAA-8CF5-88B733DE2529}"/>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DBCF2C44-0776-EF4B-92BB-A4F351C221FD}"/>
              </a:ext>
            </a:extLst>
          </p:cNvPr>
          <p:cNvSpPr/>
          <p:nvPr userDrawn="1"/>
        </p:nvSpPr>
        <p:spPr>
          <a:xfrm>
            <a:off x="488950" y="6296025"/>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aphic 28">
            <a:extLst>
              <a:ext uri="{FF2B5EF4-FFF2-40B4-BE49-F238E27FC236}">
                <a16:creationId xmlns:a16="http://schemas.microsoft.com/office/drawing/2014/main" id="{BFF4928E-B844-044F-B5A0-BADF8D3B31B5}"/>
              </a:ext>
            </a:extLst>
          </p:cNvPr>
          <p:cNvGrpSpPr>
            <a:grpSpLocks noChangeAspect="1"/>
          </p:cNvGrpSpPr>
          <p:nvPr userDrawn="1"/>
        </p:nvGrpSpPr>
        <p:grpSpPr bwMode="gray">
          <a:xfrm>
            <a:off x="384048" y="6197601"/>
            <a:ext cx="874662" cy="464232"/>
            <a:chOff x="3834550" y="2440725"/>
            <a:chExt cx="5419725" cy="2876550"/>
          </a:xfrm>
        </p:grpSpPr>
        <p:sp>
          <p:nvSpPr>
            <p:cNvPr id="25" name="Freeform: Shape 98">
              <a:extLst>
                <a:ext uri="{FF2B5EF4-FFF2-40B4-BE49-F238E27FC236}">
                  <a16:creationId xmlns:a16="http://schemas.microsoft.com/office/drawing/2014/main" id="{E77057C9-C634-2D4D-A239-091B9FF3B60A}"/>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26" name="Freeform: Shape 99">
              <a:extLst>
                <a:ext uri="{FF2B5EF4-FFF2-40B4-BE49-F238E27FC236}">
                  <a16:creationId xmlns:a16="http://schemas.microsoft.com/office/drawing/2014/main" id="{C5D84A08-A177-344B-8D1A-7121B79A97EE}"/>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27" name="Freeform: Shape 100">
              <a:extLst>
                <a:ext uri="{FF2B5EF4-FFF2-40B4-BE49-F238E27FC236}">
                  <a16:creationId xmlns:a16="http://schemas.microsoft.com/office/drawing/2014/main" id="{B6C676D8-3D53-FA4B-9CA1-D857C3E18EE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28" name="Freeform: Shape 101">
              <a:extLst>
                <a:ext uri="{FF2B5EF4-FFF2-40B4-BE49-F238E27FC236}">
                  <a16:creationId xmlns:a16="http://schemas.microsoft.com/office/drawing/2014/main" id="{0FF49081-52FA-A940-84E3-C4D438291886}"/>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29" name="Freeform: Shape 102">
              <a:extLst>
                <a:ext uri="{FF2B5EF4-FFF2-40B4-BE49-F238E27FC236}">
                  <a16:creationId xmlns:a16="http://schemas.microsoft.com/office/drawing/2014/main" id="{BE85380F-860D-E445-B22F-198CB29659CC}"/>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153242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_Slide_illustration9">
    <p:bg bwMode="gray">
      <p:bgPr>
        <a:solidFill>
          <a:schemeClr val="accent2"/>
        </a:solidFill>
        <a:effectLst/>
      </p:bgPr>
    </p:bg>
    <p:spTree>
      <p:nvGrpSpPr>
        <p:cNvPr id="1" name=""/>
        <p:cNvGrpSpPr/>
        <p:nvPr/>
      </p:nvGrpSpPr>
      <p:grpSpPr>
        <a:xfrm>
          <a:off x="0" y="0"/>
          <a:ext cx="0" cy="0"/>
          <a:chOff x="0" y="0"/>
          <a:chExt cx="0" cy="0"/>
        </a:xfrm>
      </p:grpSpPr>
      <p:pic>
        <p:nvPicPr>
          <p:cNvPr id="19" name="Picture 9">
            <a:extLst>
              <a:ext uri="{FF2B5EF4-FFF2-40B4-BE49-F238E27FC236}">
                <a16:creationId xmlns:a16="http://schemas.microsoft.com/office/drawing/2014/main" id="{35B8625B-C2BE-4AE0-9A3F-79A105FA47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35"/>
          <a:stretch/>
        </p:blipFill>
        <p:spPr>
          <a:xfrm>
            <a:off x="0" y="-1"/>
            <a:ext cx="12003086" cy="6858001"/>
          </a:xfrm>
          <a:prstGeom prst="rect">
            <a:avLst/>
          </a:prstGeom>
        </p:spPr>
      </p:pic>
      <p:sp>
        <p:nvSpPr>
          <p:cNvPr id="20" name="Title 1">
            <a:extLst>
              <a:ext uri="{FF2B5EF4-FFF2-40B4-BE49-F238E27FC236}">
                <a16:creationId xmlns:a16="http://schemas.microsoft.com/office/drawing/2014/main" id="{D711C033-4B2E-431D-84E3-DD4528EF3A6D}"/>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1" name="Text Placeholder 2">
            <a:extLst>
              <a:ext uri="{FF2B5EF4-FFF2-40B4-BE49-F238E27FC236}">
                <a16:creationId xmlns:a16="http://schemas.microsoft.com/office/drawing/2014/main" id="{FAECEF30-6ADC-47AA-B272-44C840917281}"/>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2" name="Footer Placeholder 4">
            <a:extLst>
              <a:ext uri="{FF2B5EF4-FFF2-40B4-BE49-F238E27FC236}">
                <a16:creationId xmlns:a16="http://schemas.microsoft.com/office/drawing/2014/main" id="{32A9C223-F15C-4060-94BC-59E23EEDC377}"/>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9495E09A-0B96-2049-8BC8-ED5A94A5EA22}"/>
              </a:ext>
            </a:extLst>
          </p:cNvPr>
          <p:cNvSpPr/>
          <p:nvPr userDrawn="1"/>
        </p:nvSpPr>
        <p:spPr bwMode="gray">
          <a:xfrm>
            <a:off x="488950" y="6296025"/>
            <a:ext cx="657225" cy="269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aphic 28">
            <a:extLst>
              <a:ext uri="{FF2B5EF4-FFF2-40B4-BE49-F238E27FC236}">
                <a16:creationId xmlns:a16="http://schemas.microsoft.com/office/drawing/2014/main" id="{DC7AFBDB-9035-4DB5-9969-E2EA58F91401}"/>
              </a:ext>
            </a:extLst>
          </p:cNvPr>
          <p:cNvGrpSpPr>
            <a:grpSpLocks noChangeAspect="1"/>
          </p:cNvGrpSpPr>
          <p:nvPr userDrawn="1"/>
        </p:nvGrpSpPr>
        <p:grpSpPr bwMode="gray">
          <a:xfrm>
            <a:off x="384048" y="6197601"/>
            <a:ext cx="874662" cy="464232"/>
            <a:chOff x="3834550" y="2440725"/>
            <a:chExt cx="5419725" cy="2876550"/>
          </a:xfrm>
        </p:grpSpPr>
        <p:sp>
          <p:nvSpPr>
            <p:cNvPr id="13" name="Freeform: Shape 98">
              <a:extLst>
                <a:ext uri="{FF2B5EF4-FFF2-40B4-BE49-F238E27FC236}">
                  <a16:creationId xmlns:a16="http://schemas.microsoft.com/office/drawing/2014/main" id="{D732A15D-6EBC-4F7C-81BA-5BF5FF9F0DD2}"/>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79D536FC-4EEC-46DA-8245-1B8A7CB0A7BD}"/>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8271E35E-25E5-4BBC-86C6-5FADCD9F6FEA}"/>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52BF3C1C-6D1A-4CEB-B3EA-EFAAE0BA116D}"/>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21B7056B-E761-4747-A2C7-945DBFA5C856}"/>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468026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_Slide_illustration10">
    <p:bg bwMode="gray">
      <p:bgPr>
        <a:solidFill>
          <a:schemeClr val="accent2"/>
        </a:solidFill>
        <a:effectLst/>
      </p:bgPr>
    </p:bg>
    <p:spTree>
      <p:nvGrpSpPr>
        <p:cNvPr id="1" name=""/>
        <p:cNvGrpSpPr/>
        <p:nvPr/>
      </p:nvGrpSpPr>
      <p:grpSpPr>
        <a:xfrm>
          <a:off x="0" y="0"/>
          <a:ext cx="0" cy="0"/>
          <a:chOff x="0" y="0"/>
          <a:chExt cx="0" cy="0"/>
        </a:xfrm>
      </p:grpSpPr>
      <p:pic>
        <p:nvPicPr>
          <p:cNvPr id="20" name="Picture 10">
            <a:extLst>
              <a:ext uri="{FF2B5EF4-FFF2-40B4-BE49-F238E27FC236}">
                <a16:creationId xmlns:a16="http://schemas.microsoft.com/office/drawing/2014/main" id="{B0A9020F-97ED-41A2-8BD1-9040AAC6D5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4" cy="6147570"/>
          </a:xfrm>
          <a:prstGeom prst="rect">
            <a:avLst/>
          </a:prstGeom>
        </p:spPr>
      </p:pic>
      <p:sp>
        <p:nvSpPr>
          <p:cNvPr id="2" name="Rectangle 1">
            <a:extLst>
              <a:ext uri="{FF2B5EF4-FFF2-40B4-BE49-F238E27FC236}">
                <a16:creationId xmlns:a16="http://schemas.microsoft.com/office/drawing/2014/main" id="{4F9E7D58-3CC0-410B-878D-2264930ED5ED}"/>
              </a:ext>
            </a:extLst>
          </p:cNvPr>
          <p:cNvSpPr/>
          <p:nvPr userDrawn="1"/>
        </p:nvSpPr>
        <p:spPr>
          <a:xfrm>
            <a:off x="0" y="6068363"/>
            <a:ext cx="12188824" cy="789637"/>
          </a:xfrm>
          <a:prstGeom prst="rect">
            <a:avLst/>
          </a:prstGeom>
          <a:solidFill>
            <a:srgbClr val="85B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E95C8ED-EB43-4DB9-A793-CE62C243CAB3}"/>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2" name="Text Placeholder 2">
            <a:extLst>
              <a:ext uri="{FF2B5EF4-FFF2-40B4-BE49-F238E27FC236}">
                <a16:creationId xmlns:a16="http://schemas.microsoft.com/office/drawing/2014/main" id="{50B54C1C-F19D-4F7F-AD84-E9F81F37F7EA}"/>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3" name="Footer Placeholder 4">
            <a:extLst>
              <a:ext uri="{FF2B5EF4-FFF2-40B4-BE49-F238E27FC236}">
                <a16:creationId xmlns:a16="http://schemas.microsoft.com/office/drawing/2014/main" id="{D965DA33-C01C-4781-92CF-622BD4D0C3CC}"/>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DC7AFBDB-9035-4DB5-9969-E2EA58F91401}"/>
              </a:ext>
            </a:extLst>
          </p:cNvPr>
          <p:cNvGrpSpPr>
            <a:grpSpLocks noChangeAspect="1"/>
          </p:cNvGrpSpPr>
          <p:nvPr userDrawn="1"/>
        </p:nvGrpSpPr>
        <p:grpSpPr bwMode="gray">
          <a:xfrm>
            <a:off x="384048" y="6197601"/>
            <a:ext cx="874662" cy="464232"/>
            <a:chOff x="3834550" y="2440725"/>
            <a:chExt cx="5419725" cy="2876550"/>
          </a:xfrm>
        </p:grpSpPr>
        <p:sp>
          <p:nvSpPr>
            <p:cNvPr id="13" name="Freeform: Shape 98">
              <a:extLst>
                <a:ext uri="{FF2B5EF4-FFF2-40B4-BE49-F238E27FC236}">
                  <a16:creationId xmlns:a16="http://schemas.microsoft.com/office/drawing/2014/main" id="{D732A15D-6EBC-4F7C-81BA-5BF5FF9F0DD2}"/>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79D536FC-4EEC-46DA-8245-1B8A7CB0A7BD}"/>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8271E35E-25E5-4BBC-86C6-5FADCD9F6FEA}"/>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52BF3C1C-6D1A-4CEB-B3EA-EFAAE0BA116D}"/>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21B7056B-E761-4747-A2C7-945DBFA5C856}"/>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3884508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_Slide_illustration11">
    <p:bg bwMode="gray">
      <p:bgPr>
        <a:solidFill>
          <a:srgbClr val="67A1AF"/>
        </a:solidFill>
        <a:effectLst/>
      </p:bgPr>
    </p:bg>
    <p:spTree>
      <p:nvGrpSpPr>
        <p:cNvPr id="1" name=""/>
        <p:cNvGrpSpPr/>
        <p:nvPr/>
      </p:nvGrpSpPr>
      <p:grpSpPr>
        <a:xfrm>
          <a:off x="0" y="0"/>
          <a:ext cx="0" cy="0"/>
          <a:chOff x="0" y="0"/>
          <a:chExt cx="0" cy="0"/>
        </a:xfrm>
      </p:grpSpPr>
      <p:pic>
        <p:nvPicPr>
          <p:cNvPr id="19" name="Picture 11">
            <a:extLst>
              <a:ext uri="{FF2B5EF4-FFF2-40B4-BE49-F238E27FC236}">
                <a16:creationId xmlns:a16="http://schemas.microsoft.com/office/drawing/2014/main" id="{85D9E758-7D32-4275-B63F-AAEC4FCFFD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4476" y="171449"/>
            <a:ext cx="11699872" cy="6401839"/>
          </a:xfrm>
          <a:prstGeom prst="rect">
            <a:avLst/>
          </a:prstGeom>
        </p:spPr>
      </p:pic>
      <p:sp>
        <p:nvSpPr>
          <p:cNvPr id="20" name="Title 1">
            <a:extLst>
              <a:ext uri="{FF2B5EF4-FFF2-40B4-BE49-F238E27FC236}">
                <a16:creationId xmlns:a16="http://schemas.microsoft.com/office/drawing/2014/main" id="{BB1245D4-71F6-4D39-8C37-CE9A48183F07}"/>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1" name="Text Placeholder 2">
            <a:extLst>
              <a:ext uri="{FF2B5EF4-FFF2-40B4-BE49-F238E27FC236}">
                <a16:creationId xmlns:a16="http://schemas.microsoft.com/office/drawing/2014/main" id="{2ECD062F-E21A-4BA1-B3EF-61BC2354FD2F}"/>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2" name="Footer Placeholder 4">
            <a:extLst>
              <a:ext uri="{FF2B5EF4-FFF2-40B4-BE49-F238E27FC236}">
                <a16:creationId xmlns:a16="http://schemas.microsoft.com/office/drawing/2014/main" id="{41CE7841-38D1-4958-8BB3-5B55DD979EB7}"/>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9495E09A-0B96-2049-8BC8-ED5A94A5EA22}"/>
              </a:ext>
            </a:extLst>
          </p:cNvPr>
          <p:cNvSpPr/>
          <p:nvPr userDrawn="1"/>
        </p:nvSpPr>
        <p:spPr bwMode="gray">
          <a:xfrm>
            <a:off x="488950" y="6296025"/>
            <a:ext cx="657225" cy="269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aphic 28">
            <a:extLst>
              <a:ext uri="{FF2B5EF4-FFF2-40B4-BE49-F238E27FC236}">
                <a16:creationId xmlns:a16="http://schemas.microsoft.com/office/drawing/2014/main" id="{DC7AFBDB-9035-4DB5-9969-E2EA58F91401}"/>
              </a:ext>
            </a:extLst>
          </p:cNvPr>
          <p:cNvGrpSpPr>
            <a:grpSpLocks noChangeAspect="1"/>
          </p:cNvGrpSpPr>
          <p:nvPr userDrawn="1"/>
        </p:nvGrpSpPr>
        <p:grpSpPr bwMode="gray">
          <a:xfrm>
            <a:off x="384048" y="6197601"/>
            <a:ext cx="874662" cy="464232"/>
            <a:chOff x="3834550" y="2440725"/>
            <a:chExt cx="5419725" cy="2876550"/>
          </a:xfrm>
        </p:grpSpPr>
        <p:sp>
          <p:nvSpPr>
            <p:cNvPr id="13" name="Freeform: Shape 98">
              <a:extLst>
                <a:ext uri="{FF2B5EF4-FFF2-40B4-BE49-F238E27FC236}">
                  <a16:creationId xmlns:a16="http://schemas.microsoft.com/office/drawing/2014/main" id="{D732A15D-6EBC-4F7C-81BA-5BF5FF9F0DD2}"/>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79D536FC-4EEC-46DA-8245-1B8A7CB0A7BD}"/>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8271E35E-25E5-4BBC-86C6-5FADCD9F6FEA}"/>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52BF3C1C-6D1A-4CEB-B3EA-EFAAE0BA116D}"/>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21B7056B-E761-4747-A2C7-945DBFA5C856}"/>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616981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_Slide_1">
    <p:bg bwMode="gray">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420033" y="2005012"/>
            <a:ext cx="8179914"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4339" y="3434010"/>
            <a:ext cx="6152728"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11" name="Rectangle 10">
            <a:extLst>
              <a:ext uri="{FF2B5EF4-FFF2-40B4-BE49-F238E27FC236}">
                <a16:creationId xmlns:a16="http://schemas.microsoft.com/office/drawing/2014/main" id="{DBCF2C44-0776-EF4B-92BB-A4F351C221FD}"/>
              </a:ext>
            </a:extLst>
          </p:cNvPr>
          <p:cNvSpPr/>
          <p:nvPr userDrawn="1"/>
        </p:nvSpPr>
        <p:spPr>
          <a:xfrm>
            <a:off x="488950" y="6296025"/>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aphic 28">
            <a:extLst>
              <a:ext uri="{FF2B5EF4-FFF2-40B4-BE49-F238E27FC236}">
                <a16:creationId xmlns:a16="http://schemas.microsoft.com/office/drawing/2014/main" id="{BFF4928E-B844-044F-B5A0-BADF8D3B31B5}"/>
              </a:ext>
            </a:extLst>
          </p:cNvPr>
          <p:cNvGrpSpPr>
            <a:grpSpLocks noChangeAspect="1"/>
          </p:cNvGrpSpPr>
          <p:nvPr userDrawn="1"/>
        </p:nvGrpSpPr>
        <p:grpSpPr bwMode="gray">
          <a:xfrm>
            <a:off x="384048" y="6197601"/>
            <a:ext cx="874662" cy="464232"/>
            <a:chOff x="3834550" y="2440725"/>
            <a:chExt cx="5419725" cy="2876550"/>
          </a:xfrm>
        </p:grpSpPr>
        <p:sp>
          <p:nvSpPr>
            <p:cNvPr id="25" name="Freeform: Shape 98">
              <a:extLst>
                <a:ext uri="{FF2B5EF4-FFF2-40B4-BE49-F238E27FC236}">
                  <a16:creationId xmlns:a16="http://schemas.microsoft.com/office/drawing/2014/main" id="{E77057C9-C634-2D4D-A239-091B9FF3B60A}"/>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26" name="Freeform: Shape 99">
              <a:extLst>
                <a:ext uri="{FF2B5EF4-FFF2-40B4-BE49-F238E27FC236}">
                  <a16:creationId xmlns:a16="http://schemas.microsoft.com/office/drawing/2014/main" id="{C5D84A08-A177-344B-8D1A-7121B79A97EE}"/>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27" name="Freeform: Shape 100">
              <a:extLst>
                <a:ext uri="{FF2B5EF4-FFF2-40B4-BE49-F238E27FC236}">
                  <a16:creationId xmlns:a16="http://schemas.microsoft.com/office/drawing/2014/main" id="{B6C676D8-3D53-FA4B-9CA1-D857C3E18EE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28" name="Freeform: Shape 101">
              <a:extLst>
                <a:ext uri="{FF2B5EF4-FFF2-40B4-BE49-F238E27FC236}">
                  <a16:creationId xmlns:a16="http://schemas.microsoft.com/office/drawing/2014/main" id="{0FF49081-52FA-A940-84E3-C4D438291886}"/>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29" name="Freeform: Shape 102">
              <a:extLst>
                <a:ext uri="{FF2B5EF4-FFF2-40B4-BE49-F238E27FC236}">
                  <a16:creationId xmlns:a16="http://schemas.microsoft.com/office/drawing/2014/main" id="{BE85380F-860D-E445-B22F-198CB29659CC}"/>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_Slide_illustration3">
    <p:bg bwMode="gray">
      <p:bgPr>
        <a:solidFill>
          <a:schemeClr val="tx1"/>
        </a:solidFill>
        <a:effectLst/>
      </p:bgPr>
    </p:bg>
    <p:spTree>
      <p:nvGrpSpPr>
        <p:cNvPr id="1" name=""/>
        <p:cNvGrpSpPr/>
        <p:nvPr/>
      </p:nvGrpSpPr>
      <p:grpSpPr>
        <a:xfrm>
          <a:off x="0" y="0"/>
          <a:ext cx="0" cy="0"/>
          <a:chOff x="0" y="0"/>
          <a:chExt cx="0" cy="0"/>
        </a:xfrm>
      </p:grpSpPr>
      <p:pic>
        <p:nvPicPr>
          <p:cNvPr id="19" name="Picture 3">
            <a:extLst>
              <a:ext uri="{FF2B5EF4-FFF2-40B4-BE49-F238E27FC236}">
                <a16:creationId xmlns:a16="http://schemas.microsoft.com/office/drawing/2014/main" id="{A23AC0CB-AAD4-483A-8E4D-EE06D963F1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42875"/>
            <a:ext cx="11956295" cy="6715125"/>
          </a:xfrm>
          <a:prstGeom prst="rect">
            <a:avLst/>
          </a:prstGeom>
        </p:spPr>
      </p:pic>
      <p:sp>
        <p:nvSpPr>
          <p:cNvPr id="20" name="Title 1">
            <a:extLst>
              <a:ext uri="{FF2B5EF4-FFF2-40B4-BE49-F238E27FC236}">
                <a16:creationId xmlns:a16="http://schemas.microsoft.com/office/drawing/2014/main" id="{A048A11C-50D5-4AF4-8585-33461EB0B668}"/>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1" name="Text Placeholder 2">
            <a:extLst>
              <a:ext uri="{FF2B5EF4-FFF2-40B4-BE49-F238E27FC236}">
                <a16:creationId xmlns:a16="http://schemas.microsoft.com/office/drawing/2014/main" id="{AFC8271A-5538-4C34-8E16-5F05B1898C8F}"/>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chemeClr val="bg1"/>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8" name="Footer Placeholder 4">
            <a:extLst>
              <a:ext uri="{FF2B5EF4-FFF2-40B4-BE49-F238E27FC236}">
                <a16:creationId xmlns:a16="http://schemas.microsoft.com/office/drawing/2014/main" id="{6E11AD21-7AF9-3A48-B0CC-9938FAF08110}"/>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bg1"/>
                </a:solidFill>
                <a:latin typeface="+mn-lt"/>
                <a:ea typeface="Avenir Book" charset="0"/>
                <a:cs typeface="Arial" panose="020B0604020202020204" pitchFamily="34" charset="0"/>
              </a:rPr>
              <a:pPr algn="ctr"/>
              <a:t>‹#›</a:t>
            </a:fld>
            <a:endParaRPr lang="en-US" sz="600">
              <a:solidFill>
                <a:schemeClr val="bg1"/>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52954413-E004-4534-AAEC-E872CBB01CB0}"/>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3" name="Freeform: Shape 98">
              <a:extLst>
                <a:ext uri="{FF2B5EF4-FFF2-40B4-BE49-F238E27FC236}">
                  <a16:creationId xmlns:a16="http://schemas.microsoft.com/office/drawing/2014/main" id="{1FD511A8-A946-4535-BB03-02848766B7D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E14D7041-8B6A-4AD0-984A-5EE79F237B49}"/>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A4F3BE19-894B-499E-919E-A88F350B126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46EB6E6D-89E7-4083-963C-F5C603B2858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CCC9185A-1E11-4E0B-BAA1-137EAD3A2A3A}"/>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970728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_Slide_illustration4">
    <p:bg bwMode="gray">
      <p:bgPr>
        <a:solidFill>
          <a:schemeClr val="tx1"/>
        </a:solidFill>
        <a:effectLst/>
      </p:bgPr>
    </p:bg>
    <p:spTree>
      <p:nvGrpSpPr>
        <p:cNvPr id="1" name=""/>
        <p:cNvGrpSpPr/>
        <p:nvPr/>
      </p:nvGrpSpPr>
      <p:grpSpPr>
        <a:xfrm>
          <a:off x="0" y="0"/>
          <a:ext cx="0" cy="0"/>
          <a:chOff x="0" y="0"/>
          <a:chExt cx="0" cy="0"/>
        </a:xfrm>
      </p:grpSpPr>
      <p:pic>
        <p:nvPicPr>
          <p:cNvPr id="18" name="Picture 4">
            <a:extLst>
              <a:ext uri="{FF2B5EF4-FFF2-40B4-BE49-F238E27FC236}">
                <a16:creationId xmlns:a16="http://schemas.microsoft.com/office/drawing/2014/main" id="{2F62B103-9C64-47C4-95CC-CA236472233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055470" cy="6803824"/>
          </a:xfrm>
          <a:prstGeom prst="rect">
            <a:avLst/>
          </a:prstGeom>
        </p:spPr>
      </p:pic>
      <p:sp>
        <p:nvSpPr>
          <p:cNvPr id="20" name="Title 1">
            <a:extLst>
              <a:ext uri="{FF2B5EF4-FFF2-40B4-BE49-F238E27FC236}">
                <a16:creationId xmlns:a16="http://schemas.microsoft.com/office/drawing/2014/main" id="{3AD6779C-BF15-4138-AD6C-2B7EC3A78E2A}"/>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2" name="Text Placeholder 2">
            <a:extLst>
              <a:ext uri="{FF2B5EF4-FFF2-40B4-BE49-F238E27FC236}">
                <a16:creationId xmlns:a16="http://schemas.microsoft.com/office/drawing/2014/main" id="{1C066AD3-CBA9-470B-8529-BF51508AA444}"/>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8" name="Footer Placeholder 4">
            <a:extLst>
              <a:ext uri="{FF2B5EF4-FFF2-40B4-BE49-F238E27FC236}">
                <a16:creationId xmlns:a16="http://schemas.microsoft.com/office/drawing/2014/main" id="{6E11AD21-7AF9-3A48-B0CC-9938FAF08110}"/>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bg1"/>
                </a:solidFill>
                <a:latin typeface="+mn-lt"/>
                <a:ea typeface="Avenir Book" charset="0"/>
                <a:cs typeface="Arial" panose="020B0604020202020204" pitchFamily="34" charset="0"/>
              </a:rPr>
              <a:pPr algn="ctr"/>
              <a:t>‹#›</a:t>
            </a:fld>
            <a:endParaRPr lang="en-US" sz="600">
              <a:solidFill>
                <a:schemeClr val="bg1"/>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52954413-E004-4534-AAEC-E872CBB01CB0}"/>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3" name="Freeform: Shape 98">
              <a:extLst>
                <a:ext uri="{FF2B5EF4-FFF2-40B4-BE49-F238E27FC236}">
                  <a16:creationId xmlns:a16="http://schemas.microsoft.com/office/drawing/2014/main" id="{1FD511A8-A946-4535-BB03-02848766B7D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E14D7041-8B6A-4AD0-984A-5EE79F237B49}"/>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A4F3BE19-894B-499E-919E-A88F350B126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46EB6E6D-89E7-4083-963C-F5C603B2858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CCC9185A-1E11-4E0B-BAA1-137EAD3A2A3A}"/>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579001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_Slide_illustration5">
    <p:bg bwMode="gray">
      <p:bgPr>
        <a:solidFill>
          <a:srgbClr val="81B7A1"/>
        </a:solidFill>
        <a:effectLst/>
      </p:bgPr>
    </p:bg>
    <p:spTree>
      <p:nvGrpSpPr>
        <p:cNvPr id="1" name=""/>
        <p:cNvGrpSpPr/>
        <p:nvPr/>
      </p:nvGrpSpPr>
      <p:grpSpPr>
        <a:xfrm>
          <a:off x="0" y="0"/>
          <a:ext cx="0" cy="0"/>
          <a:chOff x="0" y="0"/>
          <a:chExt cx="0" cy="0"/>
        </a:xfrm>
      </p:grpSpPr>
      <p:pic>
        <p:nvPicPr>
          <p:cNvPr id="13" name="Picture 5">
            <a:extLst>
              <a:ext uri="{FF2B5EF4-FFF2-40B4-BE49-F238E27FC236}">
                <a16:creationId xmlns:a16="http://schemas.microsoft.com/office/drawing/2014/main" id="{A878EC7F-1241-4859-B570-1CE91FA172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 y="178001"/>
            <a:ext cx="12188819" cy="6679999"/>
          </a:xfrm>
          <a:prstGeom prst="rect">
            <a:avLst/>
          </a:prstGeom>
        </p:spPr>
      </p:pic>
      <p:sp>
        <p:nvSpPr>
          <p:cNvPr id="7" name="Title 1"/>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15" name="Footer Placeholder 4">
            <a:extLst>
              <a:ext uri="{FF2B5EF4-FFF2-40B4-BE49-F238E27FC236}">
                <a16:creationId xmlns:a16="http://schemas.microsoft.com/office/drawing/2014/main" id="{1BD073D8-8C30-4008-8365-BF26BFBDBE1A}"/>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DBCF2C44-0776-EF4B-92BB-A4F351C221FD}"/>
              </a:ext>
            </a:extLst>
          </p:cNvPr>
          <p:cNvSpPr/>
          <p:nvPr userDrawn="1"/>
        </p:nvSpPr>
        <p:spPr>
          <a:xfrm>
            <a:off x="488950" y="6296025"/>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aphic 28">
            <a:extLst>
              <a:ext uri="{FF2B5EF4-FFF2-40B4-BE49-F238E27FC236}">
                <a16:creationId xmlns:a16="http://schemas.microsoft.com/office/drawing/2014/main" id="{BFF4928E-B844-044F-B5A0-BADF8D3B31B5}"/>
              </a:ext>
            </a:extLst>
          </p:cNvPr>
          <p:cNvGrpSpPr>
            <a:grpSpLocks noChangeAspect="1"/>
          </p:cNvGrpSpPr>
          <p:nvPr userDrawn="1"/>
        </p:nvGrpSpPr>
        <p:grpSpPr bwMode="gray">
          <a:xfrm>
            <a:off x="384048" y="6197601"/>
            <a:ext cx="874662" cy="464232"/>
            <a:chOff x="3834550" y="2440725"/>
            <a:chExt cx="5419725" cy="2876550"/>
          </a:xfrm>
        </p:grpSpPr>
        <p:sp>
          <p:nvSpPr>
            <p:cNvPr id="25" name="Freeform: Shape 98">
              <a:extLst>
                <a:ext uri="{FF2B5EF4-FFF2-40B4-BE49-F238E27FC236}">
                  <a16:creationId xmlns:a16="http://schemas.microsoft.com/office/drawing/2014/main" id="{E77057C9-C634-2D4D-A239-091B9FF3B60A}"/>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26" name="Freeform: Shape 99">
              <a:extLst>
                <a:ext uri="{FF2B5EF4-FFF2-40B4-BE49-F238E27FC236}">
                  <a16:creationId xmlns:a16="http://schemas.microsoft.com/office/drawing/2014/main" id="{C5D84A08-A177-344B-8D1A-7121B79A97EE}"/>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27" name="Freeform: Shape 100">
              <a:extLst>
                <a:ext uri="{FF2B5EF4-FFF2-40B4-BE49-F238E27FC236}">
                  <a16:creationId xmlns:a16="http://schemas.microsoft.com/office/drawing/2014/main" id="{B6C676D8-3D53-FA4B-9CA1-D857C3E18EE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28" name="Freeform: Shape 101">
              <a:extLst>
                <a:ext uri="{FF2B5EF4-FFF2-40B4-BE49-F238E27FC236}">
                  <a16:creationId xmlns:a16="http://schemas.microsoft.com/office/drawing/2014/main" id="{0FF49081-52FA-A940-84E3-C4D438291886}"/>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29" name="Freeform: Shape 102">
              <a:extLst>
                <a:ext uri="{FF2B5EF4-FFF2-40B4-BE49-F238E27FC236}">
                  <a16:creationId xmlns:a16="http://schemas.microsoft.com/office/drawing/2014/main" id="{BE85380F-860D-E445-B22F-198CB29659CC}"/>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8820990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_Slide_illustration6">
    <p:bg bwMode="gray">
      <p:bgPr>
        <a:solidFill>
          <a:srgbClr val="81B7A1"/>
        </a:solidFill>
        <a:effectLst/>
      </p:bgPr>
    </p:bg>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E62CD4F3-4B19-4DC6-A334-1B6494D160D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98988" y="0"/>
            <a:ext cx="11889837" cy="6722861"/>
          </a:xfrm>
          <a:prstGeom prst="rect">
            <a:avLst/>
          </a:prstGeom>
        </p:spPr>
      </p:pic>
      <p:sp>
        <p:nvSpPr>
          <p:cNvPr id="15" name="Title 1">
            <a:extLst>
              <a:ext uri="{FF2B5EF4-FFF2-40B4-BE49-F238E27FC236}">
                <a16:creationId xmlns:a16="http://schemas.microsoft.com/office/drawing/2014/main" id="{013277C9-8AD2-4E8F-AFB1-FB09722A54F6}"/>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16" name="Text Placeholder 2">
            <a:extLst>
              <a:ext uri="{FF2B5EF4-FFF2-40B4-BE49-F238E27FC236}">
                <a16:creationId xmlns:a16="http://schemas.microsoft.com/office/drawing/2014/main" id="{4AF54DEF-26F3-4899-986F-86CDC967B0B9}"/>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17" name="Footer Placeholder 4">
            <a:extLst>
              <a:ext uri="{FF2B5EF4-FFF2-40B4-BE49-F238E27FC236}">
                <a16:creationId xmlns:a16="http://schemas.microsoft.com/office/drawing/2014/main" id="{6866F3E5-4146-4C0F-8D28-1CE9A5E555AE}"/>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DBCF2C44-0776-EF4B-92BB-A4F351C221FD}"/>
              </a:ext>
            </a:extLst>
          </p:cNvPr>
          <p:cNvSpPr/>
          <p:nvPr userDrawn="1"/>
        </p:nvSpPr>
        <p:spPr>
          <a:xfrm>
            <a:off x="488950" y="6296025"/>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aphic 28">
            <a:extLst>
              <a:ext uri="{FF2B5EF4-FFF2-40B4-BE49-F238E27FC236}">
                <a16:creationId xmlns:a16="http://schemas.microsoft.com/office/drawing/2014/main" id="{BFF4928E-B844-044F-B5A0-BADF8D3B31B5}"/>
              </a:ext>
            </a:extLst>
          </p:cNvPr>
          <p:cNvGrpSpPr>
            <a:grpSpLocks noChangeAspect="1"/>
          </p:cNvGrpSpPr>
          <p:nvPr userDrawn="1"/>
        </p:nvGrpSpPr>
        <p:grpSpPr bwMode="gray">
          <a:xfrm>
            <a:off x="384048" y="6197601"/>
            <a:ext cx="874662" cy="464232"/>
            <a:chOff x="3834550" y="2440725"/>
            <a:chExt cx="5419725" cy="2876550"/>
          </a:xfrm>
        </p:grpSpPr>
        <p:sp>
          <p:nvSpPr>
            <p:cNvPr id="25" name="Freeform: Shape 98">
              <a:extLst>
                <a:ext uri="{FF2B5EF4-FFF2-40B4-BE49-F238E27FC236}">
                  <a16:creationId xmlns:a16="http://schemas.microsoft.com/office/drawing/2014/main" id="{E77057C9-C634-2D4D-A239-091B9FF3B60A}"/>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26" name="Freeform: Shape 99">
              <a:extLst>
                <a:ext uri="{FF2B5EF4-FFF2-40B4-BE49-F238E27FC236}">
                  <a16:creationId xmlns:a16="http://schemas.microsoft.com/office/drawing/2014/main" id="{C5D84A08-A177-344B-8D1A-7121B79A97EE}"/>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27" name="Freeform: Shape 100">
              <a:extLst>
                <a:ext uri="{FF2B5EF4-FFF2-40B4-BE49-F238E27FC236}">
                  <a16:creationId xmlns:a16="http://schemas.microsoft.com/office/drawing/2014/main" id="{B6C676D8-3D53-FA4B-9CA1-D857C3E18EE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28" name="Freeform: Shape 101">
              <a:extLst>
                <a:ext uri="{FF2B5EF4-FFF2-40B4-BE49-F238E27FC236}">
                  <a16:creationId xmlns:a16="http://schemas.microsoft.com/office/drawing/2014/main" id="{0FF49081-52FA-A940-84E3-C4D438291886}"/>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29" name="Freeform: Shape 102">
              <a:extLst>
                <a:ext uri="{FF2B5EF4-FFF2-40B4-BE49-F238E27FC236}">
                  <a16:creationId xmlns:a16="http://schemas.microsoft.com/office/drawing/2014/main" id="{BE85380F-860D-E445-B22F-198CB29659CC}"/>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890455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_Slide_illustration7">
    <p:bg bwMode="gray">
      <p:bgPr>
        <a:solidFill>
          <a:srgbClr val="81B7A1"/>
        </a:solidFill>
        <a:effectLst/>
      </p:bgPr>
    </p:bg>
    <p:spTree>
      <p:nvGrpSpPr>
        <p:cNvPr id="1" name=""/>
        <p:cNvGrpSpPr/>
        <p:nvPr/>
      </p:nvGrpSpPr>
      <p:grpSpPr>
        <a:xfrm>
          <a:off x="0" y="0"/>
          <a:ext cx="0" cy="0"/>
          <a:chOff x="0" y="0"/>
          <a:chExt cx="0" cy="0"/>
        </a:xfrm>
      </p:grpSpPr>
      <p:pic>
        <p:nvPicPr>
          <p:cNvPr id="12" name="Picture 7">
            <a:extLst>
              <a:ext uri="{FF2B5EF4-FFF2-40B4-BE49-F238E27FC236}">
                <a16:creationId xmlns:a16="http://schemas.microsoft.com/office/drawing/2014/main" id="{A174F8F9-9E38-4389-B4F0-75CCFD0BB79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52393"/>
            <a:ext cx="12188821" cy="6805607"/>
          </a:xfrm>
          <a:prstGeom prst="rect">
            <a:avLst/>
          </a:prstGeom>
        </p:spPr>
      </p:pic>
      <p:sp>
        <p:nvSpPr>
          <p:cNvPr id="13" name="Title 1">
            <a:extLst>
              <a:ext uri="{FF2B5EF4-FFF2-40B4-BE49-F238E27FC236}">
                <a16:creationId xmlns:a16="http://schemas.microsoft.com/office/drawing/2014/main" id="{63DB669E-DE48-4459-B68D-8E160500C632}"/>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15" name="Text Placeholder 2">
            <a:extLst>
              <a:ext uri="{FF2B5EF4-FFF2-40B4-BE49-F238E27FC236}">
                <a16:creationId xmlns:a16="http://schemas.microsoft.com/office/drawing/2014/main" id="{257A6589-3507-492E-996F-F5F974762737}"/>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16" name="Footer Placeholder 4">
            <a:extLst>
              <a:ext uri="{FF2B5EF4-FFF2-40B4-BE49-F238E27FC236}">
                <a16:creationId xmlns:a16="http://schemas.microsoft.com/office/drawing/2014/main" id="{441CF6F7-2F4A-4A1E-AAE5-3C0475DA403B}"/>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DBCF2C44-0776-EF4B-92BB-A4F351C221FD}"/>
              </a:ext>
            </a:extLst>
          </p:cNvPr>
          <p:cNvSpPr/>
          <p:nvPr userDrawn="1"/>
        </p:nvSpPr>
        <p:spPr>
          <a:xfrm>
            <a:off x="488950" y="6296025"/>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aphic 28">
            <a:extLst>
              <a:ext uri="{FF2B5EF4-FFF2-40B4-BE49-F238E27FC236}">
                <a16:creationId xmlns:a16="http://schemas.microsoft.com/office/drawing/2014/main" id="{BFF4928E-B844-044F-B5A0-BADF8D3B31B5}"/>
              </a:ext>
            </a:extLst>
          </p:cNvPr>
          <p:cNvGrpSpPr>
            <a:grpSpLocks noChangeAspect="1"/>
          </p:cNvGrpSpPr>
          <p:nvPr userDrawn="1"/>
        </p:nvGrpSpPr>
        <p:grpSpPr bwMode="gray">
          <a:xfrm>
            <a:off x="384048" y="6197601"/>
            <a:ext cx="874662" cy="464232"/>
            <a:chOff x="3834550" y="2440725"/>
            <a:chExt cx="5419725" cy="2876550"/>
          </a:xfrm>
        </p:grpSpPr>
        <p:sp>
          <p:nvSpPr>
            <p:cNvPr id="25" name="Freeform: Shape 98">
              <a:extLst>
                <a:ext uri="{FF2B5EF4-FFF2-40B4-BE49-F238E27FC236}">
                  <a16:creationId xmlns:a16="http://schemas.microsoft.com/office/drawing/2014/main" id="{E77057C9-C634-2D4D-A239-091B9FF3B60A}"/>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26" name="Freeform: Shape 99">
              <a:extLst>
                <a:ext uri="{FF2B5EF4-FFF2-40B4-BE49-F238E27FC236}">
                  <a16:creationId xmlns:a16="http://schemas.microsoft.com/office/drawing/2014/main" id="{C5D84A08-A177-344B-8D1A-7121B79A97EE}"/>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27" name="Freeform: Shape 100">
              <a:extLst>
                <a:ext uri="{FF2B5EF4-FFF2-40B4-BE49-F238E27FC236}">
                  <a16:creationId xmlns:a16="http://schemas.microsoft.com/office/drawing/2014/main" id="{B6C676D8-3D53-FA4B-9CA1-D857C3E18EE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28" name="Freeform: Shape 101">
              <a:extLst>
                <a:ext uri="{FF2B5EF4-FFF2-40B4-BE49-F238E27FC236}">
                  <a16:creationId xmlns:a16="http://schemas.microsoft.com/office/drawing/2014/main" id="{0FF49081-52FA-A940-84E3-C4D438291886}"/>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29" name="Freeform: Shape 102">
              <a:extLst>
                <a:ext uri="{FF2B5EF4-FFF2-40B4-BE49-F238E27FC236}">
                  <a16:creationId xmlns:a16="http://schemas.microsoft.com/office/drawing/2014/main" id="{BE85380F-860D-E445-B22F-198CB29659CC}"/>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141218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_Slide_illustration8">
    <p:bg bwMode="gray">
      <p:bgPr>
        <a:solidFill>
          <a:schemeClr val="accent1"/>
        </a:solidFill>
        <a:effectLst/>
      </p:bgPr>
    </p:bg>
    <p:spTree>
      <p:nvGrpSpPr>
        <p:cNvPr id="1" name=""/>
        <p:cNvGrpSpPr/>
        <p:nvPr/>
      </p:nvGrpSpPr>
      <p:grpSpPr>
        <a:xfrm>
          <a:off x="0" y="0"/>
          <a:ext cx="0" cy="0"/>
          <a:chOff x="0" y="0"/>
          <a:chExt cx="0" cy="0"/>
        </a:xfrm>
      </p:grpSpPr>
      <p:pic>
        <p:nvPicPr>
          <p:cNvPr id="12" name="Picture 8">
            <a:extLst>
              <a:ext uri="{FF2B5EF4-FFF2-40B4-BE49-F238E27FC236}">
                <a16:creationId xmlns:a16="http://schemas.microsoft.com/office/drawing/2014/main" id="{906D349E-AEC5-46B1-9E48-8F0336B0766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33341"/>
            <a:ext cx="12103096" cy="6824660"/>
          </a:xfrm>
          <a:prstGeom prst="rect">
            <a:avLst/>
          </a:prstGeom>
        </p:spPr>
      </p:pic>
      <p:sp>
        <p:nvSpPr>
          <p:cNvPr id="13" name="Title 1">
            <a:extLst>
              <a:ext uri="{FF2B5EF4-FFF2-40B4-BE49-F238E27FC236}">
                <a16:creationId xmlns:a16="http://schemas.microsoft.com/office/drawing/2014/main" id="{2D53F51A-6E6A-417D-9A9F-C71373ABEA37}"/>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14" name="Text Placeholder 2">
            <a:extLst>
              <a:ext uri="{FF2B5EF4-FFF2-40B4-BE49-F238E27FC236}">
                <a16:creationId xmlns:a16="http://schemas.microsoft.com/office/drawing/2014/main" id="{FAD6BC9D-C5A4-4C90-8BD2-14887DC5D781}"/>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15" name="Footer Placeholder 4">
            <a:extLst>
              <a:ext uri="{FF2B5EF4-FFF2-40B4-BE49-F238E27FC236}">
                <a16:creationId xmlns:a16="http://schemas.microsoft.com/office/drawing/2014/main" id="{98A2B7F5-A875-4EAA-8CF5-88B733DE2529}"/>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DBCF2C44-0776-EF4B-92BB-A4F351C221FD}"/>
              </a:ext>
            </a:extLst>
          </p:cNvPr>
          <p:cNvSpPr/>
          <p:nvPr userDrawn="1"/>
        </p:nvSpPr>
        <p:spPr>
          <a:xfrm>
            <a:off x="488950" y="6296025"/>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aphic 28">
            <a:extLst>
              <a:ext uri="{FF2B5EF4-FFF2-40B4-BE49-F238E27FC236}">
                <a16:creationId xmlns:a16="http://schemas.microsoft.com/office/drawing/2014/main" id="{BFF4928E-B844-044F-B5A0-BADF8D3B31B5}"/>
              </a:ext>
            </a:extLst>
          </p:cNvPr>
          <p:cNvGrpSpPr>
            <a:grpSpLocks noChangeAspect="1"/>
          </p:cNvGrpSpPr>
          <p:nvPr userDrawn="1"/>
        </p:nvGrpSpPr>
        <p:grpSpPr bwMode="gray">
          <a:xfrm>
            <a:off x="384048" y="6197601"/>
            <a:ext cx="874662" cy="464232"/>
            <a:chOff x="3834550" y="2440725"/>
            <a:chExt cx="5419725" cy="2876550"/>
          </a:xfrm>
        </p:grpSpPr>
        <p:sp>
          <p:nvSpPr>
            <p:cNvPr id="25" name="Freeform: Shape 98">
              <a:extLst>
                <a:ext uri="{FF2B5EF4-FFF2-40B4-BE49-F238E27FC236}">
                  <a16:creationId xmlns:a16="http://schemas.microsoft.com/office/drawing/2014/main" id="{E77057C9-C634-2D4D-A239-091B9FF3B60A}"/>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26" name="Freeform: Shape 99">
              <a:extLst>
                <a:ext uri="{FF2B5EF4-FFF2-40B4-BE49-F238E27FC236}">
                  <a16:creationId xmlns:a16="http://schemas.microsoft.com/office/drawing/2014/main" id="{C5D84A08-A177-344B-8D1A-7121B79A97EE}"/>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27" name="Freeform: Shape 100">
              <a:extLst>
                <a:ext uri="{FF2B5EF4-FFF2-40B4-BE49-F238E27FC236}">
                  <a16:creationId xmlns:a16="http://schemas.microsoft.com/office/drawing/2014/main" id="{B6C676D8-3D53-FA4B-9CA1-D857C3E18EE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28" name="Freeform: Shape 101">
              <a:extLst>
                <a:ext uri="{FF2B5EF4-FFF2-40B4-BE49-F238E27FC236}">
                  <a16:creationId xmlns:a16="http://schemas.microsoft.com/office/drawing/2014/main" id="{0FF49081-52FA-A940-84E3-C4D438291886}"/>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29" name="Freeform: Shape 102">
              <a:extLst>
                <a:ext uri="{FF2B5EF4-FFF2-40B4-BE49-F238E27FC236}">
                  <a16:creationId xmlns:a16="http://schemas.microsoft.com/office/drawing/2014/main" id="{BE85380F-860D-E445-B22F-198CB29659CC}"/>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153242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_Slide_illustration9">
    <p:bg bwMode="gray">
      <p:bgPr>
        <a:solidFill>
          <a:schemeClr val="accent2"/>
        </a:solidFill>
        <a:effectLst/>
      </p:bgPr>
    </p:bg>
    <p:spTree>
      <p:nvGrpSpPr>
        <p:cNvPr id="1" name=""/>
        <p:cNvGrpSpPr/>
        <p:nvPr/>
      </p:nvGrpSpPr>
      <p:grpSpPr>
        <a:xfrm>
          <a:off x="0" y="0"/>
          <a:ext cx="0" cy="0"/>
          <a:chOff x="0" y="0"/>
          <a:chExt cx="0" cy="0"/>
        </a:xfrm>
      </p:grpSpPr>
      <p:pic>
        <p:nvPicPr>
          <p:cNvPr id="19" name="Picture 9">
            <a:extLst>
              <a:ext uri="{FF2B5EF4-FFF2-40B4-BE49-F238E27FC236}">
                <a16:creationId xmlns:a16="http://schemas.microsoft.com/office/drawing/2014/main" id="{35B8625B-C2BE-4AE0-9A3F-79A105FA47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b="-235"/>
          <a:stretch/>
        </p:blipFill>
        <p:spPr>
          <a:xfrm>
            <a:off x="0" y="-1"/>
            <a:ext cx="12003086" cy="6858001"/>
          </a:xfrm>
          <a:prstGeom prst="rect">
            <a:avLst/>
          </a:prstGeom>
        </p:spPr>
      </p:pic>
      <p:sp>
        <p:nvSpPr>
          <p:cNvPr id="20" name="Title 1">
            <a:extLst>
              <a:ext uri="{FF2B5EF4-FFF2-40B4-BE49-F238E27FC236}">
                <a16:creationId xmlns:a16="http://schemas.microsoft.com/office/drawing/2014/main" id="{D711C033-4B2E-431D-84E3-DD4528EF3A6D}"/>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1" name="Text Placeholder 2">
            <a:extLst>
              <a:ext uri="{FF2B5EF4-FFF2-40B4-BE49-F238E27FC236}">
                <a16:creationId xmlns:a16="http://schemas.microsoft.com/office/drawing/2014/main" id="{FAECEF30-6ADC-47AA-B272-44C840917281}"/>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2" name="Footer Placeholder 4">
            <a:extLst>
              <a:ext uri="{FF2B5EF4-FFF2-40B4-BE49-F238E27FC236}">
                <a16:creationId xmlns:a16="http://schemas.microsoft.com/office/drawing/2014/main" id="{32A9C223-F15C-4060-94BC-59E23EEDC377}"/>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9495E09A-0B96-2049-8BC8-ED5A94A5EA22}"/>
              </a:ext>
            </a:extLst>
          </p:cNvPr>
          <p:cNvSpPr/>
          <p:nvPr userDrawn="1"/>
        </p:nvSpPr>
        <p:spPr bwMode="gray">
          <a:xfrm>
            <a:off x="488950" y="6296025"/>
            <a:ext cx="657225" cy="269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aphic 28">
            <a:extLst>
              <a:ext uri="{FF2B5EF4-FFF2-40B4-BE49-F238E27FC236}">
                <a16:creationId xmlns:a16="http://schemas.microsoft.com/office/drawing/2014/main" id="{DC7AFBDB-9035-4DB5-9969-E2EA58F91401}"/>
              </a:ext>
            </a:extLst>
          </p:cNvPr>
          <p:cNvGrpSpPr>
            <a:grpSpLocks noChangeAspect="1"/>
          </p:cNvGrpSpPr>
          <p:nvPr userDrawn="1"/>
        </p:nvGrpSpPr>
        <p:grpSpPr bwMode="gray">
          <a:xfrm>
            <a:off x="384048" y="6197601"/>
            <a:ext cx="874662" cy="464232"/>
            <a:chOff x="3834550" y="2440725"/>
            <a:chExt cx="5419725" cy="2876550"/>
          </a:xfrm>
        </p:grpSpPr>
        <p:sp>
          <p:nvSpPr>
            <p:cNvPr id="13" name="Freeform: Shape 98">
              <a:extLst>
                <a:ext uri="{FF2B5EF4-FFF2-40B4-BE49-F238E27FC236}">
                  <a16:creationId xmlns:a16="http://schemas.microsoft.com/office/drawing/2014/main" id="{D732A15D-6EBC-4F7C-81BA-5BF5FF9F0DD2}"/>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79D536FC-4EEC-46DA-8245-1B8A7CB0A7BD}"/>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8271E35E-25E5-4BBC-86C6-5FADCD9F6FEA}"/>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52BF3C1C-6D1A-4CEB-B3EA-EFAAE0BA116D}"/>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21B7056B-E761-4747-A2C7-945DBFA5C856}"/>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46802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_Slide_illustration10">
    <p:bg bwMode="gray">
      <p:bgPr>
        <a:solidFill>
          <a:schemeClr val="accent2"/>
        </a:solidFill>
        <a:effectLst/>
      </p:bgPr>
    </p:bg>
    <p:spTree>
      <p:nvGrpSpPr>
        <p:cNvPr id="1" name=""/>
        <p:cNvGrpSpPr/>
        <p:nvPr/>
      </p:nvGrpSpPr>
      <p:grpSpPr>
        <a:xfrm>
          <a:off x="0" y="0"/>
          <a:ext cx="0" cy="0"/>
          <a:chOff x="0" y="0"/>
          <a:chExt cx="0" cy="0"/>
        </a:xfrm>
      </p:grpSpPr>
      <p:pic>
        <p:nvPicPr>
          <p:cNvPr id="20" name="Picture 10">
            <a:extLst>
              <a:ext uri="{FF2B5EF4-FFF2-40B4-BE49-F238E27FC236}">
                <a16:creationId xmlns:a16="http://schemas.microsoft.com/office/drawing/2014/main" id="{B0A9020F-97ED-41A2-8BD1-9040AAC6D5A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88824" cy="6147570"/>
          </a:xfrm>
          <a:prstGeom prst="rect">
            <a:avLst/>
          </a:prstGeom>
        </p:spPr>
      </p:pic>
      <p:sp>
        <p:nvSpPr>
          <p:cNvPr id="2" name="Rectangle 1">
            <a:extLst>
              <a:ext uri="{FF2B5EF4-FFF2-40B4-BE49-F238E27FC236}">
                <a16:creationId xmlns:a16="http://schemas.microsoft.com/office/drawing/2014/main" id="{4F9E7D58-3CC0-410B-878D-2264930ED5ED}"/>
              </a:ext>
            </a:extLst>
          </p:cNvPr>
          <p:cNvSpPr/>
          <p:nvPr userDrawn="1"/>
        </p:nvSpPr>
        <p:spPr>
          <a:xfrm>
            <a:off x="0" y="6068363"/>
            <a:ext cx="12188824" cy="789637"/>
          </a:xfrm>
          <a:prstGeom prst="rect">
            <a:avLst/>
          </a:prstGeom>
          <a:solidFill>
            <a:srgbClr val="85B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E95C8ED-EB43-4DB9-A793-CE62C243CAB3}"/>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2" name="Text Placeholder 2">
            <a:extLst>
              <a:ext uri="{FF2B5EF4-FFF2-40B4-BE49-F238E27FC236}">
                <a16:creationId xmlns:a16="http://schemas.microsoft.com/office/drawing/2014/main" id="{50B54C1C-F19D-4F7F-AD84-E9F81F37F7EA}"/>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3" name="Footer Placeholder 4">
            <a:extLst>
              <a:ext uri="{FF2B5EF4-FFF2-40B4-BE49-F238E27FC236}">
                <a16:creationId xmlns:a16="http://schemas.microsoft.com/office/drawing/2014/main" id="{D965DA33-C01C-4781-92CF-622BD4D0C3CC}"/>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DC7AFBDB-9035-4DB5-9969-E2EA58F91401}"/>
              </a:ext>
            </a:extLst>
          </p:cNvPr>
          <p:cNvGrpSpPr>
            <a:grpSpLocks noChangeAspect="1"/>
          </p:cNvGrpSpPr>
          <p:nvPr userDrawn="1"/>
        </p:nvGrpSpPr>
        <p:grpSpPr bwMode="gray">
          <a:xfrm>
            <a:off x="384048" y="6197601"/>
            <a:ext cx="874662" cy="464232"/>
            <a:chOff x="3834550" y="2440725"/>
            <a:chExt cx="5419725" cy="2876550"/>
          </a:xfrm>
        </p:grpSpPr>
        <p:sp>
          <p:nvSpPr>
            <p:cNvPr id="13" name="Freeform: Shape 98">
              <a:extLst>
                <a:ext uri="{FF2B5EF4-FFF2-40B4-BE49-F238E27FC236}">
                  <a16:creationId xmlns:a16="http://schemas.microsoft.com/office/drawing/2014/main" id="{D732A15D-6EBC-4F7C-81BA-5BF5FF9F0DD2}"/>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79D536FC-4EEC-46DA-8245-1B8A7CB0A7BD}"/>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8271E35E-25E5-4BBC-86C6-5FADCD9F6FEA}"/>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52BF3C1C-6D1A-4CEB-B3EA-EFAAE0BA116D}"/>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21B7056B-E761-4747-A2C7-945DBFA5C856}"/>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388450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_Slide_illustration11">
    <p:bg bwMode="gray">
      <p:bgPr>
        <a:solidFill>
          <a:srgbClr val="67A1AF"/>
        </a:solidFill>
        <a:effectLst/>
      </p:bgPr>
    </p:bg>
    <p:spTree>
      <p:nvGrpSpPr>
        <p:cNvPr id="1" name=""/>
        <p:cNvGrpSpPr/>
        <p:nvPr/>
      </p:nvGrpSpPr>
      <p:grpSpPr>
        <a:xfrm>
          <a:off x="0" y="0"/>
          <a:ext cx="0" cy="0"/>
          <a:chOff x="0" y="0"/>
          <a:chExt cx="0" cy="0"/>
        </a:xfrm>
      </p:grpSpPr>
      <p:pic>
        <p:nvPicPr>
          <p:cNvPr id="19" name="Picture 11">
            <a:extLst>
              <a:ext uri="{FF2B5EF4-FFF2-40B4-BE49-F238E27FC236}">
                <a16:creationId xmlns:a16="http://schemas.microsoft.com/office/drawing/2014/main" id="{85D9E758-7D32-4275-B63F-AAEC4FCFFD4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44476" y="171449"/>
            <a:ext cx="11699872" cy="6401839"/>
          </a:xfrm>
          <a:prstGeom prst="rect">
            <a:avLst/>
          </a:prstGeom>
        </p:spPr>
      </p:pic>
      <p:sp>
        <p:nvSpPr>
          <p:cNvPr id="20" name="Title 1">
            <a:extLst>
              <a:ext uri="{FF2B5EF4-FFF2-40B4-BE49-F238E27FC236}">
                <a16:creationId xmlns:a16="http://schemas.microsoft.com/office/drawing/2014/main" id="{BB1245D4-71F6-4D39-8C37-CE9A48183F07}"/>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1" name="Text Placeholder 2">
            <a:extLst>
              <a:ext uri="{FF2B5EF4-FFF2-40B4-BE49-F238E27FC236}">
                <a16:creationId xmlns:a16="http://schemas.microsoft.com/office/drawing/2014/main" id="{2ECD062F-E21A-4BA1-B3EF-61BC2354FD2F}"/>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2" name="Footer Placeholder 4">
            <a:extLst>
              <a:ext uri="{FF2B5EF4-FFF2-40B4-BE49-F238E27FC236}">
                <a16:creationId xmlns:a16="http://schemas.microsoft.com/office/drawing/2014/main" id="{41CE7841-38D1-4958-8BB3-5B55DD979EB7}"/>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11" name="Rectangle 10">
            <a:extLst>
              <a:ext uri="{FF2B5EF4-FFF2-40B4-BE49-F238E27FC236}">
                <a16:creationId xmlns:a16="http://schemas.microsoft.com/office/drawing/2014/main" id="{9495E09A-0B96-2049-8BC8-ED5A94A5EA22}"/>
              </a:ext>
            </a:extLst>
          </p:cNvPr>
          <p:cNvSpPr/>
          <p:nvPr userDrawn="1"/>
        </p:nvSpPr>
        <p:spPr bwMode="gray">
          <a:xfrm>
            <a:off x="488950" y="6296025"/>
            <a:ext cx="657225" cy="269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aphic 28">
            <a:extLst>
              <a:ext uri="{FF2B5EF4-FFF2-40B4-BE49-F238E27FC236}">
                <a16:creationId xmlns:a16="http://schemas.microsoft.com/office/drawing/2014/main" id="{DC7AFBDB-9035-4DB5-9969-E2EA58F91401}"/>
              </a:ext>
            </a:extLst>
          </p:cNvPr>
          <p:cNvGrpSpPr>
            <a:grpSpLocks noChangeAspect="1"/>
          </p:cNvGrpSpPr>
          <p:nvPr userDrawn="1"/>
        </p:nvGrpSpPr>
        <p:grpSpPr bwMode="gray">
          <a:xfrm>
            <a:off x="384048" y="6197601"/>
            <a:ext cx="874662" cy="464232"/>
            <a:chOff x="3834550" y="2440725"/>
            <a:chExt cx="5419725" cy="2876550"/>
          </a:xfrm>
        </p:grpSpPr>
        <p:sp>
          <p:nvSpPr>
            <p:cNvPr id="13" name="Freeform: Shape 98">
              <a:extLst>
                <a:ext uri="{FF2B5EF4-FFF2-40B4-BE49-F238E27FC236}">
                  <a16:creationId xmlns:a16="http://schemas.microsoft.com/office/drawing/2014/main" id="{D732A15D-6EBC-4F7C-81BA-5BF5FF9F0DD2}"/>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79D536FC-4EEC-46DA-8245-1B8A7CB0A7BD}"/>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8271E35E-25E5-4BBC-86C6-5FADCD9F6FEA}"/>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52BF3C1C-6D1A-4CEB-B3EA-EFAAE0BA116D}"/>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21B7056B-E761-4747-A2C7-945DBFA5C856}"/>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616981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a:t>Click to edit master title style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Slide_3">
    <p:bg bwMode="gray">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424846" y="2005012"/>
            <a:ext cx="8179914"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9152" y="3434010"/>
            <a:ext cx="6152728"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11" name="Rectangle 10">
            <a:extLst>
              <a:ext uri="{FF2B5EF4-FFF2-40B4-BE49-F238E27FC236}">
                <a16:creationId xmlns:a16="http://schemas.microsoft.com/office/drawing/2014/main" id="{9495E09A-0B96-2049-8BC8-ED5A94A5EA22}"/>
              </a:ext>
            </a:extLst>
          </p:cNvPr>
          <p:cNvSpPr/>
          <p:nvPr userDrawn="1"/>
        </p:nvSpPr>
        <p:spPr bwMode="gray">
          <a:xfrm>
            <a:off x="488950" y="6296025"/>
            <a:ext cx="657225" cy="269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aphic 28">
            <a:extLst>
              <a:ext uri="{FF2B5EF4-FFF2-40B4-BE49-F238E27FC236}">
                <a16:creationId xmlns:a16="http://schemas.microsoft.com/office/drawing/2014/main" id="{DC7AFBDB-9035-4DB5-9969-E2EA58F91401}"/>
              </a:ext>
            </a:extLst>
          </p:cNvPr>
          <p:cNvGrpSpPr>
            <a:grpSpLocks noChangeAspect="1"/>
          </p:cNvGrpSpPr>
          <p:nvPr userDrawn="1"/>
        </p:nvGrpSpPr>
        <p:grpSpPr bwMode="gray">
          <a:xfrm>
            <a:off x="384048" y="6197601"/>
            <a:ext cx="874662" cy="464232"/>
            <a:chOff x="3834550" y="2440725"/>
            <a:chExt cx="5419725" cy="2876550"/>
          </a:xfrm>
        </p:grpSpPr>
        <p:sp>
          <p:nvSpPr>
            <p:cNvPr id="13" name="Freeform: Shape 98">
              <a:extLst>
                <a:ext uri="{FF2B5EF4-FFF2-40B4-BE49-F238E27FC236}">
                  <a16:creationId xmlns:a16="http://schemas.microsoft.com/office/drawing/2014/main" id="{D732A15D-6EBC-4F7C-81BA-5BF5FF9F0DD2}"/>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79D536FC-4EEC-46DA-8245-1B8A7CB0A7BD}"/>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8271E35E-25E5-4BBC-86C6-5FADCD9F6FEA}"/>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52BF3C1C-6D1A-4CEB-B3EA-EFAAE0BA116D}"/>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21B7056B-E761-4747-A2C7-945DBFA5C856}"/>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440985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vert="horz" lIns="91440" tIns="0" rIns="91440" bIns="0" rtlCol="0" anchor="b" anchorCtr="0">
            <a:noAutofit/>
          </a:bodyPr>
          <a:lstStyle>
            <a:lvl1pPr>
              <a:defRPr lang="en-US" dirty="0"/>
            </a:lvl1pPr>
          </a:lstStyle>
          <a:p>
            <a:pPr lvl="0"/>
            <a:r>
              <a:rPr lang="en-US"/>
              <a:t>Click to edit master title style</a:t>
            </a:r>
          </a:p>
        </p:txBody>
      </p:sp>
      <p:sp>
        <p:nvSpPr>
          <p:cNvPr id="3" name="Content Placeholder 2"/>
          <p:cNvSpPr>
            <a:spLocks noGrp="1"/>
          </p:cNvSpPr>
          <p:nvPr>
            <p:ph idx="1" hasCustomPrompt="1"/>
          </p:nvPr>
        </p:nvSpPr>
        <p:spPr bwMode="gray">
          <a:xfrm>
            <a:off x="427856" y="1636776"/>
            <a:ext cx="11210544" cy="4535424"/>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27857" y="1636594"/>
            <a:ext cx="11210544" cy="4535424"/>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p:txBody>
      </p:sp>
      <p:sp>
        <p:nvSpPr>
          <p:cNvPr id="7" name="Text Placeholder 8"/>
          <p:cNvSpPr>
            <a:spLocks noGrp="1"/>
          </p:cNvSpPr>
          <p:nvPr>
            <p:ph type="body" sz="quarter" idx="13" hasCustomPrompt="1"/>
          </p:nvPr>
        </p:nvSpPr>
        <p:spPr>
          <a:xfrm>
            <a:off x="441231" y="1033331"/>
            <a:ext cx="11207241" cy="446087"/>
          </a:xfrm>
        </p:spPr>
        <p:txBody>
          <a:bodyPr>
            <a:noAutofit/>
          </a:bodyPr>
          <a:lstStyle>
            <a:lvl1pPr marL="0" indent="0">
              <a:buNone/>
              <a:defRPr sz="2000"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hasCustomPrompt="1"/>
          </p:nvPr>
        </p:nvSpPr>
        <p:spPr/>
        <p:txBody>
          <a:bodyPr/>
          <a:lstStyle>
            <a:lvl1pPr>
              <a:defRPr/>
            </a:lvl1pPr>
          </a:lstStyle>
          <a:p>
            <a:r>
              <a:rPr lang="en-US"/>
              <a:t>Click to edit master title style</a:t>
            </a: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with Subtitle/Heade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27858" y="1636776"/>
            <a:ext cx="11210544" cy="4535424"/>
          </a:xfrm>
        </p:spPr>
        <p:txBody>
          <a:bodyPr/>
          <a:lstStyle>
            <a:lvl1pPr marL="0" indent="0">
              <a:buNone/>
              <a:defRPr b="1">
                <a:latin typeface="+mj-lt"/>
              </a:defRPr>
            </a:lvl1pPr>
            <a:lvl2pPr marL="228600" indent="-228600">
              <a:spcBef>
                <a:spcPts val="1200"/>
              </a:spcBef>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a:t>Click to edit master text styles</a:t>
            </a:r>
          </a:p>
          <a:p>
            <a:pPr lvl="1"/>
            <a:r>
              <a:rPr lang="en-US"/>
              <a:t>First level</a:t>
            </a:r>
          </a:p>
          <a:p>
            <a:pPr lvl="2"/>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1" y="1033272"/>
            <a:ext cx="11209561" cy="448056"/>
          </a:xfrm>
        </p:spPr>
        <p:txBody>
          <a:bodyPr/>
          <a:lstStyle>
            <a:lvl1pPr marL="0" indent="0">
              <a:buNone/>
              <a:defRPr lang="en-US" sz="20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20340799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Tree>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438911" y="1033272"/>
            <a:ext cx="11207242" cy="448056"/>
          </a:xfrm>
        </p:spPr>
        <p:txBody>
          <a:bodyPr>
            <a:noAutofit/>
          </a:bodyPr>
          <a:lstStyle>
            <a:lvl1pPr marL="0" indent="0">
              <a:buNone/>
              <a:defRPr sz="2000"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hasCustomPrompt="1"/>
          </p:nvPr>
        </p:nvSpPr>
        <p:spPr/>
        <p:txBody>
          <a:bodyPr/>
          <a:lstStyle>
            <a:lvl1pPr>
              <a:defRPr>
                <a:solidFill>
                  <a:schemeClr val="tx1"/>
                </a:solidFill>
              </a:defRPr>
            </a:lvl1pPr>
          </a:lstStyle>
          <a:p>
            <a:r>
              <a:rPr lang="en-US"/>
              <a:t>Click to edit master title style</a:t>
            </a: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6_Conversations">
    <p:bg bwMode="auto">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3" name="Rectangle 2">
            <a:extLst>
              <a:ext uri="{FF2B5EF4-FFF2-40B4-BE49-F238E27FC236}">
                <a16:creationId xmlns:a16="http://schemas.microsoft.com/office/drawing/2014/main" id="{7282D271-2703-4E72-93C5-BDA874D7003E}"/>
              </a:ext>
            </a:extLst>
          </p:cNvPr>
          <p:cNvSpPr/>
          <p:nvPr userDrawn="1"/>
        </p:nvSpPr>
        <p:spPr>
          <a:xfrm>
            <a:off x="0" y="6172287"/>
            <a:ext cx="12188825" cy="685713"/>
          </a:xfrm>
          <a:prstGeom prst="rect">
            <a:avLst/>
          </a:prstGeom>
          <a:solidFill>
            <a:srgbClr val="293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BA2F41C-E33C-4F80-9710-360CECC656C7}"/>
              </a:ext>
            </a:extLst>
          </p:cNvPr>
          <p:cNvSpPr txBox="1">
            <a:spLocks/>
          </p:cNvSpPr>
          <p:nvPr userDrawn="1"/>
        </p:nvSpPr>
        <p:spPr bwMode="ltGray">
          <a:xfrm>
            <a:off x="8063026" y="6364009"/>
            <a:ext cx="3703073"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a:solidFill>
                  <a:schemeClr val="bg2"/>
                </a:solidFill>
                <a:latin typeface="+mn-lt"/>
                <a:ea typeface="+mn-ea"/>
                <a:cs typeface="Arial" panose="020B0604020202020204" pitchFamily="34" charset="0"/>
              </a:rPr>
              <a:t>© 2019 ServiceNow, Inc. All Rights Reserved. Confidential.</a:t>
            </a:r>
          </a:p>
        </p:txBody>
      </p:sp>
      <p:grpSp>
        <p:nvGrpSpPr>
          <p:cNvPr id="6" name="Graphic 28">
            <a:extLst>
              <a:ext uri="{FF2B5EF4-FFF2-40B4-BE49-F238E27FC236}">
                <a16:creationId xmlns:a16="http://schemas.microsoft.com/office/drawing/2014/main" id="{5FB54CF4-413B-4F59-B40E-02B271A0FD40}"/>
              </a:ext>
            </a:extLst>
          </p:cNvPr>
          <p:cNvGrpSpPr/>
          <p:nvPr userDrawn="1"/>
        </p:nvGrpSpPr>
        <p:grpSpPr>
          <a:xfrm>
            <a:off x="386934" y="6197600"/>
            <a:ext cx="874824" cy="464318"/>
            <a:chOff x="3834550" y="2440725"/>
            <a:chExt cx="5419725" cy="2876550"/>
          </a:xfrm>
          <a:solidFill>
            <a:schemeClr val="bg2"/>
          </a:solidFill>
        </p:grpSpPr>
        <p:sp>
          <p:nvSpPr>
            <p:cNvPr id="7" name="Freeform: Shape 98">
              <a:extLst>
                <a:ext uri="{FF2B5EF4-FFF2-40B4-BE49-F238E27FC236}">
                  <a16:creationId xmlns:a16="http://schemas.microsoft.com/office/drawing/2014/main" id="{DE12C9F5-6A61-422C-9FDC-B7D1B398E9DE}"/>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a:p>
          </p:txBody>
        </p:sp>
        <p:sp>
          <p:nvSpPr>
            <p:cNvPr id="8" name="Freeform: Shape 99">
              <a:extLst>
                <a:ext uri="{FF2B5EF4-FFF2-40B4-BE49-F238E27FC236}">
                  <a16:creationId xmlns:a16="http://schemas.microsoft.com/office/drawing/2014/main" id="{008041FB-3A40-4C8B-963C-7379007728E2}"/>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accent1"/>
            </a:solidFill>
            <a:ln w="9525" cap="flat">
              <a:noFill/>
              <a:prstDash val="solid"/>
              <a:miter/>
            </a:ln>
          </p:spPr>
          <p:txBody>
            <a:bodyPr rtlCol="0" anchor="ctr"/>
            <a:lstStyle/>
            <a:p>
              <a:endParaRPr lang="en-US"/>
            </a:p>
          </p:txBody>
        </p:sp>
        <p:sp>
          <p:nvSpPr>
            <p:cNvPr id="9" name="Freeform: Shape 100">
              <a:extLst>
                <a:ext uri="{FF2B5EF4-FFF2-40B4-BE49-F238E27FC236}">
                  <a16:creationId xmlns:a16="http://schemas.microsoft.com/office/drawing/2014/main" id="{E232531C-D87E-462F-B848-7C68852F9D35}"/>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a:p>
          </p:txBody>
        </p:sp>
        <p:sp>
          <p:nvSpPr>
            <p:cNvPr id="10" name="Freeform: Shape 101">
              <a:extLst>
                <a:ext uri="{FF2B5EF4-FFF2-40B4-BE49-F238E27FC236}">
                  <a16:creationId xmlns:a16="http://schemas.microsoft.com/office/drawing/2014/main" id="{C3CB768A-BBF1-4744-8D6F-824F87EDAAB6}"/>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a:p>
          </p:txBody>
        </p:sp>
        <p:sp>
          <p:nvSpPr>
            <p:cNvPr id="11" name="Freeform: Shape 102">
              <a:extLst>
                <a:ext uri="{FF2B5EF4-FFF2-40B4-BE49-F238E27FC236}">
                  <a16:creationId xmlns:a16="http://schemas.microsoft.com/office/drawing/2014/main" id="{F2A1CABA-B35F-4540-8FB4-E516453997BA}"/>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60014400"/>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5" name="TextBox 4"/>
          <p:cNvSpPr txBox="1"/>
          <p:nvPr userDrawn="1"/>
        </p:nvSpPr>
        <p:spPr bwMode="gray">
          <a:xfrm>
            <a:off x="463106" y="1252087"/>
            <a:ext cx="11226454" cy="4850943"/>
          </a:xfrm>
          <a:prstGeom prst="rect">
            <a:avLst/>
          </a:prstGeom>
          <a:noFill/>
        </p:spPr>
        <p:txBody>
          <a:bodyPr wrap="square" rtlCol="0">
            <a:spAutoFit/>
          </a:bodyPr>
          <a:lstStyle/>
          <a:p>
            <a:pPr marL="0" indent="0">
              <a:lnSpc>
                <a:spcPct val="95000"/>
              </a:lnSpc>
              <a:buNone/>
            </a:pPr>
            <a:r>
              <a:rPr lang="en-US" sz="105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a:solidFill>
                <a:schemeClr val="tx1"/>
              </a:solidFill>
            </a:endParaRPr>
          </a:p>
          <a:p>
            <a:pPr marL="0" indent="0">
              <a:lnSpc>
                <a:spcPct val="95000"/>
              </a:lnSpc>
              <a:buNone/>
            </a:pPr>
            <a:r>
              <a:rPr lang="en-US" sz="105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a:solidFill>
                <a:schemeClr val="tx1"/>
              </a:solidFill>
            </a:endParaRPr>
          </a:p>
          <a:p>
            <a:pPr marL="0" indent="0">
              <a:lnSpc>
                <a:spcPct val="95000"/>
              </a:lnSpc>
              <a:buNone/>
            </a:pPr>
            <a:r>
              <a:rPr lang="en-US" sz="105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a:solidFill>
                <a:schemeClr val="tx1"/>
              </a:solidFill>
            </a:endParaRPr>
          </a:p>
          <a:p>
            <a:pPr marL="0" indent="0">
              <a:lnSpc>
                <a:spcPct val="95000"/>
              </a:lnSpc>
              <a:buNone/>
            </a:pPr>
            <a:r>
              <a:rPr lang="en-US" sz="105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a:solidFill>
                  <a:schemeClr val="tx1"/>
                </a:solidFill>
              </a:rPr>
            </a:br>
            <a:r>
              <a:rPr lang="en-US" sz="105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ServiceNow’s sole discretion.</a:t>
            </a:r>
          </a:p>
        </p:txBody>
      </p:sp>
      <p:sp>
        <p:nvSpPr>
          <p:cNvPr id="6" name="Rectangle 5">
            <a:extLst>
              <a:ext uri="{FF2B5EF4-FFF2-40B4-BE49-F238E27FC236}">
                <a16:creationId xmlns:a16="http://schemas.microsoft.com/office/drawing/2014/main" id="{027A08BC-6F08-4D3B-8A00-F87DA0B26EBF}"/>
              </a:ext>
            </a:extLst>
          </p:cNvPr>
          <p:cNvSpPr/>
          <p:nvPr userDrawn="1"/>
        </p:nvSpPr>
        <p:spPr>
          <a:xfrm>
            <a:off x="425550" y="549742"/>
            <a:ext cx="10030310" cy="510909"/>
          </a:xfrm>
          <a:prstGeom prst="rect">
            <a:avLst/>
          </a:prstGeom>
        </p:spPr>
        <p:txBody>
          <a:bodyPr wrap="none">
            <a:spAutoFit/>
          </a:bodyPr>
          <a:lstStyle/>
          <a:p>
            <a:pPr>
              <a:lnSpc>
                <a:spcPct val="85000"/>
              </a:lnSpc>
            </a:pPr>
            <a:r>
              <a:rPr lang="en-US" sz="3200" b="1"/>
              <a:t>Safe harbor notice for forward-looking statements</a:t>
            </a: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27858" y="1636776"/>
            <a:ext cx="5422392" cy="4389120"/>
          </a:xfrm>
        </p:spPr>
        <p:txBody>
          <a:bodyPr/>
          <a:lstStyle>
            <a:lvl1pPr>
              <a:defRPr/>
            </a:lvl1pPr>
            <a:lvl2pPr>
              <a:defRPr sz="1600"/>
            </a:lvl2pPr>
          </a:lstStyle>
          <a:p>
            <a:pPr lvl="0"/>
            <a:r>
              <a:rPr lang="en-US"/>
              <a:t>Click to edit master text styles</a:t>
            </a:r>
          </a:p>
          <a:p>
            <a:pPr lvl="1"/>
            <a:r>
              <a:rPr lang="en-US"/>
              <a:t>Second level</a:t>
            </a:r>
          </a:p>
        </p:txBody>
      </p:sp>
      <p:sp>
        <p:nvSpPr>
          <p:cNvPr id="7" name="Content Placeholder 5"/>
          <p:cNvSpPr>
            <a:spLocks noGrp="1"/>
          </p:cNvSpPr>
          <p:nvPr>
            <p:ph sz="quarter" idx="11" hasCustomPrompt="1"/>
          </p:nvPr>
        </p:nvSpPr>
        <p:spPr>
          <a:xfrm>
            <a:off x="6227299" y="1636776"/>
            <a:ext cx="5421174" cy="4396986"/>
          </a:xfrm>
        </p:spPr>
        <p:txBody>
          <a:bodyPr/>
          <a:lstStyle>
            <a:lvl1pPr>
              <a:defRPr/>
            </a:lvl1pPr>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83112" cy="448056"/>
          </a:xfrm>
        </p:spPr>
        <p:txBody>
          <a:bodyPr/>
          <a:lstStyle>
            <a:lvl1pPr marL="0" indent="0">
              <a:buNone/>
              <a:defRPr lang="en-US" sz="20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27857" y="1636776"/>
            <a:ext cx="5422392" cy="4396987"/>
          </a:xfrm>
        </p:spPr>
        <p:txBody>
          <a:bodyPr/>
          <a:lstStyle>
            <a:lvl1pPr marL="0" indent="0">
              <a:buNone/>
              <a:defRPr b="1">
                <a:latin typeface="+mj-lt"/>
              </a:defRPr>
            </a:lvl1pPr>
            <a:lvl2pPr marL="228600" indent="-228600">
              <a:spcBef>
                <a:spcPts val="1200"/>
              </a:spcBef>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a:t>Click to edit master text styles</a:t>
            </a:r>
          </a:p>
          <a:p>
            <a:pPr lvl="1"/>
            <a:r>
              <a:rPr lang="en-US"/>
              <a:t>First level</a:t>
            </a:r>
          </a:p>
          <a:p>
            <a:pPr lvl="2"/>
            <a:r>
              <a:rPr lang="en-US"/>
              <a:t>Second level</a:t>
            </a:r>
          </a:p>
        </p:txBody>
      </p:sp>
      <p:sp>
        <p:nvSpPr>
          <p:cNvPr id="7" name="Content Placeholder 5"/>
          <p:cNvSpPr>
            <a:spLocks noGrp="1"/>
          </p:cNvSpPr>
          <p:nvPr>
            <p:ph sz="quarter" idx="11" hasCustomPrompt="1"/>
          </p:nvPr>
        </p:nvSpPr>
        <p:spPr>
          <a:xfrm>
            <a:off x="6227299" y="1636776"/>
            <a:ext cx="5421174" cy="4396986"/>
          </a:xfrm>
        </p:spPr>
        <p:txBody>
          <a:bodyPr/>
          <a:lstStyle>
            <a:lvl1pPr marL="0" indent="0">
              <a:buNone/>
              <a:defRPr b="1">
                <a:latin typeface="+mj-lt"/>
              </a:defRPr>
            </a:lvl1pPr>
            <a:lvl2pPr marL="228600" indent="-228600">
              <a:spcBef>
                <a:spcPts val="1200"/>
              </a:spcBef>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83112" cy="448056"/>
          </a:xfrm>
        </p:spPr>
        <p:txBody>
          <a:bodyPr/>
          <a:lstStyle>
            <a:lvl1pPr marL="0" indent="0">
              <a:buNone/>
              <a:defRPr lang="en-US" sz="20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15839499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7" name="Content Placeholder 5"/>
          <p:cNvSpPr>
            <a:spLocks noGrp="1"/>
          </p:cNvSpPr>
          <p:nvPr>
            <p:ph sz="quarter" idx="11" hasCustomPrompt="1"/>
          </p:nvPr>
        </p:nvSpPr>
        <p:spPr>
          <a:xfrm>
            <a:off x="6227299" y="1636776"/>
            <a:ext cx="5421174" cy="4396986"/>
          </a:xfrm>
        </p:spPr>
        <p:txBody>
          <a:bodyPr/>
          <a:lstStyle>
            <a:lvl1pPr>
              <a:defRPr/>
            </a:lvl1pPr>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83112" cy="448056"/>
          </a:xfrm>
        </p:spPr>
        <p:txBody>
          <a:bodyPr/>
          <a:lstStyle>
            <a:lvl1pPr marL="0" indent="0">
              <a:buNone/>
              <a:defRPr lang="en-US" sz="20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37835459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_Slide_2">
    <p:bg bwMode="gray">
      <p:bgPr>
        <a:solidFill>
          <a:schemeClr val="accent3"/>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E7B3A53-EF0E-2E48-8113-9C033460F03A}"/>
              </a:ext>
            </a:extLst>
          </p:cNvPr>
          <p:cNvSpPr/>
          <p:nvPr userDrawn="1"/>
        </p:nvSpPr>
        <p:spPr>
          <a:xfrm>
            <a:off x="501650" y="6293026"/>
            <a:ext cx="657225" cy="269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bwMode="gray">
          <a:xfrm>
            <a:off x="424854" y="2005012"/>
            <a:ext cx="8179914"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9160" y="3434010"/>
            <a:ext cx="6152728"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grpSp>
        <p:nvGrpSpPr>
          <p:cNvPr id="11" name="Graphic 28">
            <a:extLst>
              <a:ext uri="{FF2B5EF4-FFF2-40B4-BE49-F238E27FC236}">
                <a16:creationId xmlns:a16="http://schemas.microsoft.com/office/drawing/2014/main" id="{BC21E794-E835-4C2D-866F-681BCFC5A029}"/>
              </a:ext>
            </a:extLst>
          </p:cNvPr>
          <p:cNvGrpSpPr>
            <a:grpSpLocks noChangeAspect="1"/>
          </p:cNvGrpSpPr>
          <p:nvPr userDrawn="1"/>
        </p:nvGrpSpPr>
        <p:grpSpPr bwMode="gray">
          <a:xfrm>
            <a:off x="384048" y="6197601"/>
            <a:ext cx="874662" cy="464232"/>
            <a:chOff x="3834550" y="2440725"/>
            <a:chExt cx="5419725" cy="2876550"/>
          </a:xfrm>
        </p:grpSpPr>
        <p:sp>
          <p:nvSpPr>
            <p:cNvPr id="12" name="Freeform: Shape 98">
              <a:extLst>
                <a:ext uri="{FF2B5EF4-FFF2-40B4-BE49-F238E27FC236}">
                  <a16:creationId xmlns:a16="http://schemas.microsoft.com/office/drawing/2014/main" id="{4E183489-A8F8-4B47-8DA5-30C35CBB22F0}"/>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13" name="Freeform: Shape 99">
              <a:extLst>
                <a:ext uri="{FF2B5EF4-FFF2-40B4-BE49-F238E27FC236}">
                  <a16:creationId xmlns:a16="http://schemas.microsoft.com/office/drawing/2014/main" id="{665AF482-4D61-4428-BF91-BE1C44AEEF96}"/>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14" name="Freeform: Shape 100">
              <a:extLst>
                <a:ext uri="{FF2B5EF4-FFF2-40B4-BE49-F238E27FC236}">
                  <a16:creationId xmlns:a16="http://schemas.microsoft.com/office/drawing/2014/main" id="{7F61A371-3C42-4517-B7EB-08C02435C1D5}"/>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15" name="Freeform: Shape 101">
              <a:extLst>
                <a:ext uri="{FF2B5EF4-FFF2-40B4-BE49-F238E27FC236}">
                  <a16:creationId xmlns:a16="http://schemas.microsoft.com/office/drawing/2014/main" id="{CA83E9DE-FC2F-425F-870A-4FA849378C03}"/>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16" name="Freeform: Shape 102">
              <a:extLst>
                <a:ext uri="{FF2B5EF4-FFF2-40B4-BE49-F238E27FC236}">
                  <a16:creationId xmlns:a16="http://schemas.microsoft.com/office/drawing/2014/main" id="{0B7FE3B3-F6AE-4FB1-832A-55C47209E2E8}"/>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3757204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39612" y="1636776"/>
            <a:ext cx="3502152" cy="4396987"/>
          </a:xfrm>
        </p:spPr>
        <p:txBody>
          <a:bodyPr/>
          <a:lstStyle>
            <a:lvl1pPr>
              <a:defRPr/>
            </a:lvl1pPr>
            <a:lvl2pPr>
              <a:defRPr sz="1600"/>
            </a:lvl2pPr>
          </a:lstStyle>
          <a:p>
            <a:pPr lvl="0"/>
            <a:r>
              <a:rPr lang="en-US"/>
              <a:t>Click to edit master text styles</a:t>
            </a:r>
          </a:p>
          <a:p>
            <a:pPr lvl="1"/>
            <a:r>
              <a:rPr lang="en-US"/>
              <a:t>Second level</a:t>
            </a:r>
          </a:p>
        </p:txBody>
      </p:sp>
      <p:sp>
        <p:nvSpPr>
          <p:cNvPr id="7" name="Content Placeholder 5"/>
          <p:cNvSpPr>
            <a:spLocks noGrp="1"/>
          </p:cNvSpPr>
          <p:nvPr>
            <p:ph sz="quarter" idx="11" hasCustomPrompt="1"/>
          </p:nvPr>
        </p:nvSpPr>
        <p:spPr>
          <a:xfrm>
            <a:off x="4253493" y="1636776"/>
            <a:ext cx="3551274" cy="4396986"/>
          </a:xfrm>
        </p:spPr>
        <p:txBody>
          <a:bodyPr/>
          <a:lstStyle>
            <a:lvl1pPr>
              <a:defRPr/>
            </a:lvl1pPr>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83112" cy="448056"/>
          </a:xfrm>
        </p:spPr>
        <p:txBody>
          <a:bodyPr/>
          <a:lstStyle>
            <a:lvl1pPr marL="0" indent="0">
              <a:buNone/>
              <a:defRPr lang="en-US" sz="20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082313" y="1636776"/>
            <a:ext cx="3566160" cy="4396987"/>
          </a:xfrm>
        </p:spPr>
        <p:txBody>
          <a:bodyPr/>
          <a:lstStyle>
            <a:lvl1pPr>
              <a:defRPr/>
            </a:lvl1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7304028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2B9B6F4E-73B9-3645-850E-B8AF5E70C964}"/>
              </a:ext>
            </a:extLst>
          </p:cNvPr>
          <p:cNvSpPr>
            <a:spLocks noGrp="1"/>
          </p:cNvSpPr>
          <p:nvPr>
            <p:ph sz="quarter" idx="10" hasCustomPrompt="1"/>
          </p:nvPr>
        </p:nvSpPr>
        <p:spPr>
          <a:xfrm>
            <a:off x="449848" y="1636776"/>
            <a:ext cx="3498805" cy="4396987"/>
          </a:xfrm>
        </p:spPr>
        <p:txBody>
          <a:bodyPr/>
          <a:lstStyle>
            <a:lvl1pPr marL="0" indent="0">
              <a:buNone/>
              <a:defRPr b="1">
                <a:latin typeface="+mj-lt"/>
              </a:defRPr>
            </a:lvl1pPr>
            <a:lvl2pPr marL="228600" indent="-228600">
              <a:spcBef>
                <a:spcPts val="1200"/>
              </a:spcBef>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a:t>Click to edit master text styles</a:t>
            </a:r>
          </a:p>
          <a:p>
            <a:pPr lvl="1"/>
            <a:r>
              <a:rPr lang="en-US"/>
              <a:t>First level</a:t>
            </a:r>
          </a:p>
          <a:p>
            <a:pPr lvl="2"/>
            <a:r>
              <a:rPr lang="en-US"/>
              <a:t>Second level</a:t>
            </a:r>
          </a:p>
        </p:txBody>
      </p:sp>
      <p:sp>
        <p:nvSpPr>
          <p:cNvPr id="13" name="Content Placeholder 5">
            <a:extLst>
              <a:ext uri="{FF2B5EF4-FFF2-40B4-BE49-F238E27FC236}">
                <a16:creationId xmlns:a16="http://schemas.microsoft.com/office/drawing/2014/main" id="{F9258026-21D9-9948-BD91-74F7C537A5B0}"/>
              </a:ext>
            </a:extLst>
          </p:cNvPr>
          <p:cNvSpPr>
            <a:spLocks noGrp="1"/>
          </p:cNvSpPr>
          <p:nvPr>
            <p:ph sz="quarter" idx="11" hasCustomPrompt="1"/>
          </p:nvPr>
        </p:nvSpPr>
        <p:spPr>
          <a:xfrm>
            <a:off x="8090330" y="1636776"/>
            <a:ext cx="3561829" cy="4396986"/>
          </a:xfrm>
        </p:spPr>
        <p:txBody>
          <a:bodyPr/>
          <a:lstStyle>
            <a:lvl1pPr marL="0" indent="0">
              <a:buNone/>
              <a:defRPr b="1">
                <a:latin typeface="+mj-lt"/>
              </a:defRPr>
            </a:lvl1pPr>
            <a:lvl2pPr marL="228600" indent="-228600">
              <a:spcBef>
                <a:spcPts val="1200"/>
              </a:spcBef>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19" name="Content Placeholder 5">
            <a:extLst>
              <a:ext uri="{FF2B5EF4-FFF2-40B4-BE49-F238E27FC236}">
                <a16:creationId xmlns:a16="http://schemas.microsoft.com/office/drawing/2014/main" id="{CC728572-097D-EC4B-BB44-34609460AE37}"/>
              </a:ext>
            </a:extLst>
          </p:cNvPr>
          <p:cNvSpPr>
            <a:spLocks noGrp="1"/>
          </p:cNvSpPr>
          <p:nvPr>
            <p:ph sz="quarter" idx="13" hasCustomPrompt="1"/>
          </p:nvPr>
        </p:nvSpPr>
        <p:spPr>
          <a:xfrm>
            <a:off x="4249553" y="1636776"/>
            <a:ext cx="3548604" cy="4396986"/>
          </a:xfrm>
        </p:spPr>
        <p:txBody>
          <a:bodyPr/>
          <a:lstStyle>
            <a:lvl1pPr marL="0" indent="0">
              <a:buNone/>
              <a:defRPr b="1">
                <a:latin typeface="+mj-lt"/>
              </a:defRPr>
            </a:lvl1pPr>
            <a:lvl2pPr marL="228600" indent="-228600">
              <a:spcBef>
                <a:spcPts val="1200"/>
              </a:spcBef>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83112" cy="448056"/>
          </a:xfrm>
        </p:spPr>
        <p:txBody>
          <a:bodyPr/>
          <a:lstStyle>
            <a:lvl1pPr marL="0" indent="0">
              <a:buNone/>
              <a:defRPr lang="en-US" sz="20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30822452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23475" y="341807"/>
            <a:ext cx="5376473" cy="668692"/>
          </a:xfrm>
        </p:spPr>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37780" y="1636776"/>
            <a:ext cx="5312787" cy="4396987"/>
          </a:xfrm>
        </p:spPr>
        <p:txBody>
          <a:bodyPr/>
          <a:lstStyle>
            <a:lvl1pPr>
              <a:defRPr/>
            </a:lvl1pPr>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5378792" cy="448056"/>
          </a:xfrm>
        </p:spPr>
        <p:txBody>
          <a:bodyPr/>
          <a:lstStyle>
            <a:lvl1pPr marL="0" indent="0">
              <a:buNone/>
              <a:defRPr lang="en-US" sz="20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3" y="0"/>
            <a:ext cx="6094412" cy="6856413"/>
          </a:xfrm>
          <a:solidFill>
            <a:srgbClr val="F7F7F7"/>
          </a:solidFill>
        </p:spPr>
        <p:txBody>
          <a:bodyPr anchor="ctr" anchorCtr="1"/>
          <a:lstStyle>
            <a:lvl1pPr algn="ctr">
              <a:defRPr sz="1400">
                <a:solidFill>
                  <a:schemeClr val="tx1"/>
                </a:solidFill>
              </a:defRPr>
            </a:lvl1pPr>
          </a:lstStyle>
          <a:p>
            <a:r>
              <a:rPr lang="en-US"/>
              <a:t>Picture here</a:t>
            </a:r>
          </a:p>
        </p:txBody>
      </p:sp>
      <p:grpSp>
        <p:nvGrpSpPr>
          <p:cNvPr id="12" name="Graphic 28">
            <a:extLst>
              <a:ext uri="{FF2B5EF4-FFF2-40B4-BE49-F238E27FC236}">
                <a16:creationId xmlns:a16="http://schemas.microsoft.com/office/drawing/2014/main" id="{24342D00-A1EF-4380-A43F-447D2FC086B6}"/>
              </a:ext>
            </a:extLst>
          </p:cNvPr>
          <p:cNvGrpSpPr/>
          <p:nvPr userDrawn="1"/>
        </p:nvGrpSpPr>
        <p:grpSpPr>
          <a:xfrm>
            <a:off x="386934" y="6197600"/>
            <a:ext cx="874824" cy="464318"/>
            <a:chOff x="3834550" y="2440725"/>
            <a:chExt cx="5419725" cy="2876550"/>
          </a:xfrm>
        </p:grpSpPr>
        <p:sp>
          <p:nvSpPr>
            <p:cNvPr id="13" name="Freeform: Shape 98">
              <a:extLst>
                <a:ext uri="{FF2B5EF4-FFF2-40B4-BE49-F238E27FC236}">
                  <a16:creationId xmlns:a16="http://schemas.microsoft.com/office/drawing/2014/main" id="{17D6D3F2-012F-4639-89D3-B3783E8A10B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E04837C5-FF37-466B-AA9D-DA84422B829B}"/>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971C4B25-E904-4708-A7FB-2ED55F3686D4}"/>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14541D6F-2F7F-4941-8DBF-4260AD62A1DC}"/>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23" name="Freeform: Shape 102">
              <a:extLst>
                <a:ext uri="{FF2B5EF4-FFF2-40B4-BE49-F238E27FC236}">
                  <a16:creationId xmlns:a16="http://schemas.microsoft.com/office/drawing/2014/main" id="{C89D07AE-3056-47F4-8A1D-F9330B6B6BEE}"/>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9649707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on lef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23473" y="341807"/>
            <a:ext cx="11219688" cy="668692"/>
          </a:xfrm>
        </p:spPr>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6308140" y="1636776"/>
            <a:ext cx="5349240" cy="4244324"/>
          </a:xfrm>
        </p:spPr>
        <p:txBody>
          <a:bodyPr/>
          <a:lstStyle>
            <a:lvl1pPr>
              <a:defRPr/>
            </a:lvl1pPr>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72588" cy="448056"/>
          </a:xfrm>
        </p:spPr>
        <p:txBody>
          <a:bodyPr/>
          <a:lstStyle>
            <a:lvl1pPr marL="0" indent="0">
              <a:buNone/>
              <a:defRPr lang="en-US" sz="20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
        <p:nvSpPr>
          <p:cNvPr id="7" name="Picture Placeholder 6">
            <a:extLst>
              <a:ext uri="{FF2B5EF4-FFF2-40B4-BE49-F238E27FC236}">
                <a16:creationId xmlns:a16="http://schemas.microsoft.com/office/drawing/2014/main" id="{AD4523B1-40E9-4B78-8229-4133B225CD99}"/>
              </a:ext>
            </a:extLst>
          </p:cNvPr>
          <p:cNvSpPr>
            <a:spLocks noGrp="1"/>
          </p:cNvSpPr>
          <p:nvPr>
            <p:ph type="pic" sz="quarter" idx="13"/>
          </p:nvPr>
        </p:nvSpPr>
        <p:spPr>
          <a:xfrm>
            <a:off x="512763" y="1638301"/>
            <a:ext cx="5510211" cy="4533900"/>
          </a:xfrm>
          <a:solidFill>
            <a:schemeClr val="bg2"/>
          </a:solidFill>
        </p:spPr>
        <p:txBody>
          <a:bodyPr anchor="ctr" anchorCtr="0"/>
          <a:lstStyle>
            <a:lvl1pPr algn="ctr">
              <a:defRPr/>
            </a:lvl1pPr>
          </a:lstStyle>
          <a:p>
            <a:endParaRPr lang="en-US"/>
          </a:p>
        </p:txBody>
      </p:sp>
    </p:spTree>
    <p:extLst>
      <p:ext uri="{BB962C8B-B14F-4D97-AF65-F5344CB8AC3E}">
        <p14:creationId xmlns:p14="http://schemas.microsoft.com/office/powerpoint/2010/main" val="3242524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24623" y="343091"/>
            <a:ext cx="11219688" cy="668692"/>
          </a:xfrm>
        </p:spPr>
        <p:txBody>
          <a:bodyPr/>
          <a:lstStyle>
            <a:lvl1pPr>
              <a:defRPr/>
            </a:lvl1pPr>
          </a:lstStyle>
          <a:p>
            <a:r>
              <a:rPr lang="en-US"/>
              <a:t>Click to edit master title style</a:t>
            </a:r>
          </a:p>
        </p:txBody>
      </p:sp>
      <p:sp>
        <p:nvSpPr>
          <p:cNvPr id="5" name="Picture Placeholder 4"/>
          <p:cNvSpPr>
            <a:spLocks noGrp="1"/>
          </p:cNvSpPr>
          <p:nvPr>
            <p:ph type="pic" sz="quarter" idx="10"/>
          </p:nvPr>
        </p:nvSpPr>
        <p:spPr bwMode="gray">
          <a:xfrm>
            <a:off x="517347" y="1638300"/>
            <a:ext cx="5505627" cy="3758200"/>
          </a:xfrm>
          <a:prstGeom prst="roundRect">
            <a:avLst>
              <a:gd name="adj" fmla="val 0"/>
            </a:avLst>
          </a:prstGeom>
          <a:solidFill>
            <a:schemeClr val="bg2"/>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p>
        </p:txBody>
      </p:sp>
      <p:sp>
        <p:nvSpPr>
          <p:cNvPr id="7" name="Picture Placeholder 4"/>
          <p:cNvSpPr>
            <a:spLocks noGrp="1"/>
          </p:cNvSpPr>
          <p:nvPr>
            <p:ph type="pic" sz="quarter" idx="11"/>
          </p:nvPr>
        </p:nvSpPr>
        <p:spPr bwMode="gray">
          <a:xfrm>
            <a:off x="6165852" y="1638300"/>
            <a:ext cx="5505626" cy="3758200"/>
          </a:xfrm>
          <a:prstGeom prst="roundRect">
            <a:avLst>
              <a:gd name="adj" fmla="val 0"/>
            </a:avLst>
          </a:prstGeom>
          <a:solidFill>
            <a:schemeClr val="bg2"/>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p>
        </p:txBody>
      </p:sp>
      <p:sp>
        <p:nvSpPr>
          <p:cNvPr id="4" name="Text Placeholder 3"/>
          <p:cNvSpPr>
            <a:spLocks noGrp="1"/>
          </p:cNvSpPr>
          <p:nvPr>
            <p:ph type="body" sz="quarter" idx="12" hasCustomPrompt="1"/>
          </p:nvPr>
        </p:nvSpPr>
        <p:spPr>
          <a:xfrm>
            <a:off x="531934" y="5504356"/>
            <a:ext cx="5421522" cy="667844"/>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
        <p:nvSpPr>
          <p:cNvPr id="8" name="Text Placeholder 3"/>
          <p:cNvSpPr>
            <a:spLocks noGrp="1"/>
          </p:cNvSpPr>
          <p:nvPr>
            <p:ph type="body" sz="quarter" idx="13" hasCustomPrompt="1"/>
          </p:nvPr>
        </p:nvSpPr>
        <p:spPr>
          <a:xfrm>
            <a:off x="6187172" y="5504356"/>
            <a:ext cx="5395745" cy="667844"/>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24623" y="343091"/>
            <a:ext cx="11219688" cy="668692"/>
          </a:xfrm>
        </p:spPr>
        <p:txBody>
          <a:bodyPr/>
          <a:lstStyle>
            <a:lvl1pPr>
              <a:defRPr/>
            </a:lvl1pPr>
          </a:lstStyle>
          <a:p>
            <a:r>
              <a:rPr lang="en-US"/>
              <a:t>Click to edit master title style</a:t>
            </a:r>
          </a:p>
        </p:txBody>
      </p:sp>
      <p:sp>
        <p:nvSpPr>
          <p:cNvPr id="5" name="Picture Placeholder 4"/>
          <p:cNvSpPr>
            <a:spLocks noGrp="1"/>
          </p:cNvSpPr>
          <p:nvPr>
            <p:ph type="pic" sz="quarter" idx="10"/>
          </p:nvPr>
        </p:nvSpPr>
        <p:spPr bwMode="gray">
          <a:xfrm>
            <a:off x="518640" y="1638300"/>
            <a:ext cx="3615210" cy="3758200"/>
          </a:xfrm>
          <a:prstGeom prst="roundRect">
            <a:avLst>
              <a:gd name="adj" fmla="val 0"/>
            </a:avLst>
          </a:prstGeom>
          <a:solidFill>
            <a:schemeClr val="bg2"/>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p>
        </p:txBody>
      </p:sp>
      <p:sp>
        <p:nvSpPr>
          <p:cNvPr id="7" name="Picture Placeholder 4"/>
          <p:cNvSpPr>
            <a:spLocks noGrp="1"/>
          </p:cNvSpPr>
          <p:nvPr>
            <p:ph type="pic" sz="quarter" idx="11"/>
          </p:nvPr>
        </p:nvSpPr>
        <p:spPr bwMode="gray">
          <a:xfrm>
            <a:off x="4287767" y="1638300"/>
            <a:ext cx="3614808" cy="3758200"/>
          </a:xfrm>
          <a:prstGeom prst="roundRect">
            <a:avLst>
              <a:gd name="adj" fmla="val 0"/>
            </a:avLst>
          </a:prstGeom>
          <a:solidFill>
            <a:schemeClr val="bg2"/>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p>
        </p:txBody>
      </p:sp>
      <p:sp>
        <p:nvSpPr>
          <p:cNvPr id="8" name="Picture Placeholder 4"/>
          <p:cNvSpPr>
            <a:spLocks noGrp="1"/>
          </p:cNvSpPr>
          <p:nvPr>
            <p:ph type="pic" sz="quarter" idx="12"/>
          </p:nvPr>
        </p:nvSpPr>
        <p:spPr bwMode="gray">
          <a:xfrm>
            <a:off x="8045450" y="1638300"/>
            <a:ext cx="3625850" cy="3758200"/>
          </a:xfrm>
          <a:prstGeom prst="roundRect">
            <a:avLst>
              <a:gd name="adj" fmla="val 0"/>
            </a:avLst>
          </a:prstGeom>
          <a:solidFill>
            <a:schemeClr val="bg2"/>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p>
        </p:txBody>
      </p:sp>
      <p:sp>
        <p:nvSpPr>
          <p:cNvPr id="10" name="Text Placeholder 3"/>
          <p:cNvSpPr>
            <a:spLocks noGrp="1"/>
          </p:cNvSpPr>
          <p:nvPr>
            <p:ph type="body" sz="quarter" idx="13" hasCustomPrompt="1"/>
          </p:nvPr>
        </p:nvSpPr>
        <p:spPr>
          <a:xfrm>
            <a:off x="528165" y="5504356"/>
            <a:ext cx="3515750" cy="667844"/>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
        <p:nvSpPr>
          <p:cNvPr id="11" name="Text Placeholder 3"/>
          <p:cNvSpPr>
            <a:spLocks noGrp="1"/>
          </p:cNvSpPr>
          <p:nvPr>
            <p:ph type="body" sz="quarter" idx="14" hasCustomPrompt="1"/>
          </p:nvPr>
        </p:nvSpPr>
        <p:spPr>
          <a:xfrm>
            <a:off x="4308833" y="5504356"/>
            <a:ext cx="3515750" cy="667844"/>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
        <p:nvSpPr>
          <p:cNvPr id="12" name="Text Placeholder 3"/>
          <p:cNvSpPr>
            <a:spLocks noGrp="1"/>
          </p:cNvSpPr>
          <p:nvPr>
            <p:ph type="body" sz="quarter" idx="15" hasCustomPrompt="1"/>
          </p:nvPr>
        </p:nvSpPr>
        <p:spPr>
          <a:xfrm>
            <a:off x="8080915" y="5504356"/>
            <a:ext cx="3515750" cy="667844"/>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18374" y="1704848"/>
            <a:ext cx="11120572" cy="427074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a:t>Place chart here</a:t>
            </a:r>
          </a:p>
        </p:txBody>
      </p:sp>
      <p:sp>
        <p:nvSpPr>
          <p:cNvPr id="7" name="Text Placeholder 6"/>
          <p:cNvSpPr>
            <a:spLocks noGrp="1"/>
          </p:cNvSpPr>
          <p:nvPr>
            <p:ph type="body" sz="quarter" idx="17" hasCustomPrompt="1"/>
          </p:nvPr>
        </p:nvSpPr>
        <p:spPr bwMode="gray">
          <a:xfrm>
            <a:off x="457540" y="593254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a:t>Source: Goes Here</a:t>
            </a:r>
          </a:p>
        </p:txBody>
      </p:sp>
      <p:sp>
        <p:nvSpPr>
          <p:cNvPr id="8" name="Text Placeholder 8"/>
          <p:cNvSpPr>
            <a:spLocks noGrp="1"/>
          </p:cNvSpPr>
          <p:nvPr>
            <p:ph type="body" sz="quarter" idx="13" hasCustomPrompt="1"/>
          </p:nvPr>
        </p:nvSpPr>
        <p:spPr bwMode="gray">
          <a:xfrm>
            <a:off x="518375" y="1198320"/>
            <a:ext cx="11120572" cy="446087"/>
          </a:xfrm>
        </p:spPr>
        <p:txBody>
          <a:bodyPr lIns="0" anchor="b">
            <a:noAutofit/>
          </a:bodyPr>
          <a:lstStyle>
            <a:lvl1pPr algn="ctr">
              <a:lnSpc>
                <a:spcPct val="85000"/>
              </a:lnSpc>
              <a:spcBef>
                <a:spcPts val="600"/>
              </a:spcBef>
              <a:buNone/>
              <a:defRPr sz="1800"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a:t>Click to edit master text styles</a:t>
            </a:r>
          </a:p>
        </p:txBody>
      </p:sp>
      <p:sp>
        <p:nvSpPr>
          <p:cNvPr id="3" name="Title 2"/>
          <p:cNvSpPr>
            <a:spLocks noGrp="1"/>
          </p:cNvSpPr>
          <p:nvPr>
            <p:ph type="title" hasCustomPrompt="1"/>
          </p:nvPr>
        </p:nvSpPr>
        <p:spPr>
          <a:xfrm>
            <a:off x="424623" y="343091"/>
            <a:ext cx="11222132" cy="668692"/>
          </a:xfrm>
        </p:spPr>
        <p:txBody>
          <a:bodyPr/>
          <a:lstStyle>
            <a:lvl1pPr>
              <a:defRPr/>
            </a:lvl1pPr>
          </a:lstStyle>
          <a:p>
            <a:r>
              <a:rPr lang="en-US"/>
              <a:t>Click to edit master title style</a:t>
            </a: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19943" y="1150070"/>
            <a:ext cx="5436821"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a:t>Place chart here</a:t>
            </a:r>
          </a:p>
        </p:txBody>
      </p:sp>
      <p:sp>
        <p:nvSpPr>
          <p:cNvPr id="12" name="Chart Placeholder 3"/>
          <p:cNvSpPr>
            <a:spLocks noGrp="1"/>
          </p:cNvSpPr>
          <p:nvPr>
            <p:ph type="chart" sz="quarter" idx="18" hasCustomPrompt="1"/>
          </p:nvPr>
        </p:nvSpPr>
        <p:spPr bwMode="gray">
          <a:xfrm>
            <a:off x="6217773" y="1150070"/>
            <a:ext cx="5440680"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a:t>Place chart here</a:t>
            </a:r>
          </a:p>
        </p:txBody>
      </p:sp>
      <p:sp>
        <p:nvSpPr>
          <p:cNvPr id="7" name="Text Placeholder 6"/>
          <p:cNvSpPr>
            <a:spLocks noGrp="1"/>
          </p:cNvSpPr>
          <p:nvPr>
            <p:ph type="body" sz="quarter" idx="17" hasCustomPrompt="1"/>
          </p:nvPr>
        </p:nvSpPr>
        <p:spPr bwMode="gray">
          <a:xfrm>
            <a:off x="457200" y="593254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a:t>Source: Goes Here</a:t>
            </a:r>
          </a:p>
        </p:txBody>
      </p:sp>
      <p:sp>
        <p:nvSpPr>
          <p:cNvPr id="3" name="Title 2"/>
          <p:cNvSpPr>
            <a:spLocks noGrp="1"/>
          </p:cNvSpPr>
          <p:nvPr>
            <p:ph type="title" hasCustomPrompt="1"/>
          </p:nvPr>
        </p:nvSpPr>
        <p:spPr>
          <a:xfrm>
            <a:off x="424623" y="343091"/>
            <a:ext cx="11222132" cy="668692"/>
          </a:xfrm>
        </p:spPr>
        <p:txBody>
          <a:bodyPr/>
          <a:lstStyle>
            <a:lvl1pPr>
              <a:defRPr/>
            </a:lvl1pPr>
          </a:lstStyle>
          <a:p>
            <a:r>
              <a:rPr lang="en-US"/>
              <a:t>Click to edit master title style</a:t>
            </a:r>
          </a:p>
        </p:txBody>
      </p:sp>
    </p:spTree>
  </p:cSld>
  <p:clrMapOvr>
    <a:masterClrMapping/>
  </p:clrMapOvr>
  <p:transition>
    <p:fade/>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19430" y="1252778"/>
            <a:ext cx="5558104" cy="2216700"/>
          </a:xfrm>
        </p:spPr>
        <p:txBody>
          <a:bodyPr anchor="ctr" anchorCtr="0"/>
          <a:lstStyle>
            <a:lvl1pPr marL="0" indent="0" algn="ctr">
              <a:buNone/>
              <a:defRPr sz="2399" baseline="0">
                <a:solidFill>
                  <a:schemeClr val="tx1"/>
                </a:solidFill>
              </a:defRPr>
            </a:lvl1pPr>
          </a:lstStyle>
          <a:p>
            <a:r>
              <a:rPr lang="en-US"/>
              <a:t>Place chart here</a:t>
            </a:r>
          </a:p>
        </p:txBody>
      </p:sp>
      <p:sp>
        <p:nvSpPr>
          <p:cNvPr id="12" name="Chart Placeholder 3"/>
          <p:cNvSpPr>
            <a:spLocks noGrp="1"/>
          </p:cNvSpPr>
          <p:nvPr>
            <p:ph type="chart" sz="quarter" idx="18" hasCustomPrompt="1"/>
          </p:nvPr>
        </p:nvSpPr>
        <p:spPr bwMode="gray">
          <a:xfrm>
            <a:off x="6096487" y="1252778"/>
            <a:ext cx="5558104" cy="2216700"/>
          </a:xfrm>
        </p:spPr>
        <p:txBody>
          <a:bodyPr anchor="ctr" anchorCtr="0"/>
          <a:lstStyle>
            <a:lvl1pPr marL="0" indent="0" algn="ctr">
              <a:buNone/>
              <a:defRPr sz="2399" baseline="0">
                <a:solidFill>
                  <a:schemeClr val="tx1"/>
                </a:solidFill>
              </a:defRPr>
            </a:lvl1pPr>
          </a:lstStyle>
          <a:p>
            <a:r>
              <a:rPr lang="en-US"/>
              <a:t>Place chart here</a:t>
            </a:r>
          </a:p>
        </p:txBody>
      </p:sp>
      <p:sp>
        <p:nvSpPr>
          <p:cNvPr id="7" name="Text Placeholder 6"/>
          <p:cNvSpPr>
            <a:spLocks noGrp="1"/>
          </p:cNvSpPr>
          <p:nvPr>
            <p:ph type="body" sz="quarter" idx="17" hasCustomPrompt="1"/>
          </p:nvPr>
        </p:nvSpPr>
        <p:spPr bwMode="gray">
          <a:xfrm>
            <a:off x="457200" y="593193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a:t>Source: Goes Here</a:t>
            </a:r>
          </a:p>
        </p:txBody>
      </p:sp>
      <p:sp>
        <p:nvSpPr>
          <p:cNvPr id="15" name="Chart Placeholder 3"/>
          <p:cNvSpPr>
            <a:spLocks noGrp="1"/>
          </p:cNvSpPr>
          <p:nvPr>
            <p:ph type="chart" sz="quarter" idx="19" hasCustomPrompt="1"/>
          </p:nvPr>
        </p:nvSpPr>
        <p:spPr bwMode="gray">
          <a:xfrm>
            <a:off x="519430" y="3469478"/>
            <a:ext cx="5558104" cy="2216700"/>
          </a:xfrm>
        </p:spPr>
        <p:txBody>
          <a:bodyPr anchor="ctr" anchorCtr="0"/>
          <a:lstStyle>
            <a:lvl1pPr marL="0" indent="0" algn="ctr">
              <a:buNone/>
              <a:defRPr sz="2399" baseline="0">
                <a:solidFill>
                  <a:schemeClr val="tx1"/>
                </a:solidFill>
              </a:defRPr>
            </a:lvl1pPr>
          </a:lstStyle>
          <a:p>
            <a:r>
              <a:rPr lang="en-US"/>
              <a:t>Place chart here</a:t>
            </a:r>
          </a:p>
        </p:txBody>
      </p:sp>
      <p:sp>
        <p:nvSpPr>
          <p:cNvPr id="16" name="Chart Placeholder 3"/>
          <p:cNvSpPr>
            <a:spLocks noGrp="1"/>
          </p:cNvSpPr>
          <p:nvPr>
            <p:ph type="chart" sz="quarter" idx="20" hasCustomPrompt="1"/>
          </p:nvPr>
        </p:nvSpPr>
        <p:spPr bwMode="gray">
          <a:xfrm>
            <a:off x="6096487" y="3469478"/>
            <a:ext cx="5558104" cy="2216700"/>
          </a:xfrm>
        </p:spPr>
        <p:txBody>
          <a:bodyPr anchor="ctr" anchorCtr="0"/>
          <a:lstStyle>
            <a:lvl1pPr marL="0" indent="0" algn="ctr">
              <a:buNone/>
              <a:defRPr sz="2399" baseline="0">
                <a:solidFill>
                  <a:schemeClr val="tx1"/>
                </a:solidFill>
              </a:defRPr>
            </a:lvl1pPr>
          </a:lstStyle>
          <a:p>
            <a:r>
              <a:rPr lang="en-US"/>
              <a:t>Place chart here</a:t>
            </a:r>
          </a:p>
        </p:txBody>
      </p:sp>
      <p:sp>
        <p:nvSpPr>
          <p:cNvPr id="3" name="Title 2"/>
          <p:cNvSpPr>
            <a:spLocks noGrp="1"/>
          </p:cNvSpPr>
          <p:nvPr>
            <p:ph type="title" hasCustomPrompt="1"/>
          </p:nvPr>
        </p:nvSpPr>
        <p:spPr>
          <a:xfrm>
            <a:off x="424623" y="343091"/>
            <a:ext cx="11222132" cy="668692"/>
          </a:xfrm>
        </p:spPr>
        <p:txBody>
          <a:bodyPr/>
          <a:lstStyle>
            <a:lvl1pPr>
              <a:defRPr/>
            </a:lvl1pPr>
          </a:lstStyle>
          <a:p>
            <a:r>
              <a:rPr lang="en-US"/>
              <a:t>Click to edit master title style</a:t>
            </a:r>
          </a:p>
        </p:txBody>
      </p:sp>
    </p:spTree>
  </p:cSld>
  <p:clrMapOvr>
    <a:masterClrMapping/>
  </p:clrMapOvr>
  <p:transition>
    <p:fade/>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34143"/>
            <a:ext cx="11109960" cy="260484"/>
          </a:xfrm>
        </p:spPr>
        <p:txBody>
          <a:bodyPr bIns="0" anchor="b" anchorCtr="0"/>
          <a:lstStyle>
            <a:lvl1pPr marL="0" indent="0">
              <a:buNone/>
              <a:defRPr sz="800" baseline="0">
                <a:solidFill>
                  <a:schemeClr val="tx1"/>
                </a:solidFill>
              </a:defRPr>
            </a:lvl1pPr>
          </a:lstStyle>
          <a:p>
            <a:pPr lvl="0"/>
            <a:r>
              <a:rPr lang="en-US"/>
              <a:t>Source: Goes Here</a:t>
            </a:r>
          </a:p>
        </p:txBody>
      </p:sp>
      <p:sp>
        <p:nvSpPr>
          <p:cNvPr id="4" name="Table Placeholder 3"/>
          <p:cNvSpPr>
            <a:spLocks noGrp="1"/>
          </p:cNvSpPr>
          <p:nvPr>
            <p:ph type="tbl" sz="quarter" idx="18"/>
          </p:nvPr>
        </p:nvSpPr>
        <p:spPr bwMode="gray">
          <a:xfrm>
            <a:off x="519460" y="1230697"/>
            <a:ext cx="11109960" cy="4481512"/>
          </a:xfrm>
        </p:spPr>
        <p:txBody>
          <a:bodyPr anchor="ctr"/>
          <a:lstStyle>
            <a:lvl1pPr marL="0" indent="0" algn="ctr">
              <a:buNone/>
              <a:defRPr>
                <a:solidFill>
                  <a:schemeClr val="tx1"/>
                </a:solidFill>
              </a:defRPr>
            </a:lvl1pPr>
          </a:lstStyle>
          <a:p>
            <a:r>
              <a:rPr lang="en-US"/>
              <a:t>Click icon to add table</a:t>
            </a:r>
          </a:p>
        </p:txBody>
      </p:sp>
      <p:sp>
        <p:nvSpPr>
          <p:cNvPr id="3" name="Title 2"/>
          <p:cNvSpPr>
            <a:spLocks noGrp="1"/>
          </p:cNvSpPr>
          <p:nvPr>
            <p:ph type="title" hasCustomPrompt="1"/>
          </p:nvPr>
        </p:nvSpPr>
        <p:spPr>
          <a:xfrm>
            <a:off x="424623" y="343091"/>
            <a:ext cx="11222132" cy="668692"/>
          </a:xfrm>
        </p:spPr>
        <p:txBody>
          <a:bodyPr/>
          <a:lstStyle>
            <a:lvl1pPr>
              <a:defRPr/>
            </a:lvl1pPr>
          </a:lstStyle>
          <a:p>
            <a:r>
              <a:rPr lang="en-US"/>
              <a:t>Click to edit master title style</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Slide_dark_pattern">
    <p:bg bwMode="gray">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424846" y="2005012"/>
            <a:ext cx="8179914"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9152" y="3434010"/>
            <a:ext cx="6152728"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8" name="Footer Placeholder 4">
            <a:extLst>
              <a:ext uri="{FF2B5EF4-FFF2-40B4-BE49-F238E27FC236}">
                <a16:creationId xmlns:a16="http://schemas.microsoft.com/office/drawing/2014/main" id="{6E11AD21-7AF9-3A48-B0CC-9938FAF08110}"/>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lumMod val="40000"/>
                    <a:lumOff val="60000"/>
                  </a:schemeClr>
                </a:solidFill>
                <a:latin typeface="+mn-lt"/>
                <a:ea typeface="Avenir Book" charset="0"/>
                <a:cs typeface="Arial" panose="020B0604020202020204" pitchFamily="34" charset="0"/>
              </a:rPr>
              <a:pPr algn="ctr"/>
              <a:t>‹#›</a:t>
            </a:fld>
            <a:endParaRPr lang="en-US" sz="600">
              <a:solidFill>
                <a:schemeClr val="tx1">
                  <a:lumMod val="40000"/>
                  <a:lumOff val="60000"/>
                </a:schemeClr>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52954413-E004-4534-AAEC-E872CBB01CB0}"/>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3" name="Freeform: Shape 98">
              <a:extLst>
                <a:ext uri="{FF2B5EF4-FFF2-40B4-BE49-F238E27FC236}">
                  <a16:creationId xmlns:a16="http://schemas.microsoft.com/office/drawing/2014/main" id="{1FD511A8-A946-4535-BB03-02848766B7D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E14D7041-8B6A-4AD0-984A-5EE79F237B49}"/>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A4F3BE19-894B-499E-919E-A88F350B126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46EB6E6D-89E7-4083-963C-F5C603B2858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CCC9185A-1E11-4E0B-BAA1-137EAD3A2A3A}"/>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a:p>
          </p:txBody>
        </p:sp>
      </p:grpSp>
      <p:sp>
        <p:nvSpPr>
          <p:cNvPr id="22" name="Freeform 21">
            <a:extLst>
              <a:ext uri="{FF2B5EF4-FFF2-40B4-BE49-F238E27FC236}">
                <a16:creationId xmlns:a16="http://schemas.microsoft.com/office/drawing/2014/main" id="{039F2778-8584-2846-8F0D-EBFE97F4A4D7}"/>
              </a:ext>
            </a:extLst>
          </p:cNvPr>
          <p:cNvSpPr/>
          <p:nvPr userDrawn="1"/>
        </p:nvSpPr>
        <p:spPr>
          <a:xfrm>
            <a:off x="11479779" y="1299205"/>
            <a:ext cx="706294" cy="2370594"/>
          </a:xfrm>
          <a:custGeom>
            <a:avLst/>
            <a:gdLst>
              <a:gd name="connsiteX0" fmla="*/ 706294 w 706294"/>
              <a:gd name="connsiteY0" fmla="*/ 0 h 2370594"/>
              <a:gd name="connsiteX1" fmla="*/ 706294 w 706294"/>
              <a:gd name="connsiteY1" fmla="*/ 2370594 h 2370594"/>
              <a:gd name="connsiteX2" fmla="*/ 599355 w 706294"/>
              <a:gd name="connsiteY2" fmla="*/ 2312550 h 2370594"/>
              <a:gd name="connsiteX3" fmla="*/ 0 w 706294"/>
              <a:gd name="connsiteY3" fmla="*/ 1185297 h 2370594"/>
              <a:gd name="connsiteX4" fmla="*/ 599355 w 706294"/>
              <a:gd name="connsiteY4" fmla="*/ 58045 h 237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294" h="2370594">
                <a:moveTo>
                  <a:pt x="706294" y="0"/>
                </a:moveTo>
                <a:lnTo>
                  <a:pt x="706294" y="2370594"/>
                </a:lnTo>
                <a:lnTo>
                  <a:pt x="599355" y="2312550"/>
                </a:lnTo>
                <a:cubicBezTo>
                  <a:pt x="237747" y="2068252"/>
                  <a:pt x="0" y="1654539"/>
                  <a:pt x="0" y="1185297"/>
                </a:cubicBezTo>
                <a:cubicBezTo>
                  <a:pt x="0" y="716055"/>
                  <a:pt x="237747" y="302342"/>
                  <a:pt x="599355" y="58045"/>
                </a:cubicBezTo>
                <a:close/>
              </a:path>
            </a:pathLst>
          </a:cu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FD25522B-6763-FF44-B5D2-5BA206A020C8}"/>
              </a:ext>
            </a:extLst>
          </p:cNvPr>
          <p:cNvSpPr/>
          <p:nvPr userDrawn="1"/>
        </p:nvSpPr>
        <p:spPr>
          <a:xfrm>
            <a:off x="11475069" y="5363342"/>
            <a:ext cx="711004" cy="1494659"/>
          </a:xfrm>
          <a:custGeom>
            <a:avLst/>
            <a:gdLst>
              <a:gd name="connsiteX0" fmla="*/ 711004 w 711004"/>
              <a:gd name="connsiteY0" fmla="*/ 0 h 1494659"/>
              <a:gd name="connsiteX1" fmla="*/ 711004 w 711004"/>
              <a:gd name="connsiteY1" fmla="*/ 1494659 h 1494659"/>
              <a:gd name="connsiteX2" fmla="*/ 36061 w 711004"/>
              <a:gd name="connsiteY2" fmla="*/ 1494659 h 1494659"/>
              <a:gd name="connsiteX3" fmla="*/ 27619 w 711004"/>
              <a:gd name="connsiteY3" fmla="*/ 1461824 h 1494659"/>
              <a:gd name="connsiteX4" fmla="*/ 0 w 711004"/>
              <a:gd name="connsiteY4" fmla="*/ 1187853 h 1494659"/>
              <a:gd name="connsiteX5" fmla="*/ 599355 w 711004"/>
              <a:gd name="connsiteY5" fmla="*/ 60601 h 149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004" h="1494659">
                <a:moveTo>
                  <a:pt x="711004" y="0"/>
                </a:moveTo>
                <a:lnTo>
                  <a:pt x="711004" y="1494659"/>
                </a:lnTo>
                <a:lnTo>
                  <a:pt x="36061" y="1494659"/>
                </a:lnTo>
                <a:lnTo>
                  <a:pt x="27619" y="1461824"/>
                </a:lnTo>
                <a:cubicBezTo>
                  <a:pt x="9510" y="1373329"/>
                  <a:pt x="0" y="1281702"/>
                  <a:pt x="0" y="1187853"/>
                </a:cubicBezTo>
                <a:cubicBezTo>
                  <a:pt x="0" y="718611"/>
                  <a:pt x="237747" y="304898"/>
                  <a:pt x="599355" y="60601"/>
                </a:cubicBezTo>
                <a:close/>
              </a:path>
            </a:pathLst>
          </a:cu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62CB78-7412-5D45-840B-29AEA0E99664}"/>
              </a:ext>
            </a:extLst>
          </p:cNvPr>
          <p:cNvSpPr/>
          <p:nvPr userDrawn="1"/>
        </p:nvSpPr>
        <p:spPr>
          <a:xfrm>
            <a:off x="10806691" y="1"/>
            <a:ext cx="419100" cy="492124"/>
          </a:xfrm>
          <a:prstGeom prst="rect">
            <a:avLst/>
          </a:prstGeom>
          <a:solidFill>
            <a:srgbClr val="455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86D3E4D-57F8-7B44-AB19-854DE74FCB15}"/>
              </a:ext>
            </a:extLst>
          </p:cNvPr>
          <p:cNvSpPr/>
          <p:nvPr userDrawn="1"/>
        </p:nvSpPr>
        <p:spPr>
          <a:xfrm>
            <a:off x="10806691" y="492125"/>
            <a:ext cx="419100" cy="2247899"/>
          </a:xfrm>
          <a:prstGeom prst="rect">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49AAD2-BAC0-8746-AE09-03F4B5867805}"/>
              </a:ext>
            </a:extLst>
          </p:cNvPr>
          <p:cNvSpPr/>
          <p:nvPr userDrawn="1"/>
        </p:nvSpPr>
        <p:spPr>
          <a:xfrm>
            <a:off x="10806691" y="2740024"/>
            <a:ext cx="419100" cy="1892807"/>
          </a:xfrm>
          <a:prstGeom prst="rect">
            <a:avLst/>
          </a:prstGeom>
          <a:solidFill>
            <a:srgbClr val="455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647448-08CF-D24A-BDF5-86B233D152D1}"/>
              </a:ext>
            </a:extLst>
          </p:cNvPr>
          <p:cNvSpPr/>
          <p:nvPr userDrawn="1"/>
        </p:nvSpPr>
        <p:spPr>
          <a:xfrm>
            <a:off x="10806691" y="4632344"/>
            <a:ext cx="419100" cy="2225656"/>
          </a:xfrm>
          <a:prstGeom prst="rect">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B8424D4-CF7E-D74F-89CA-5144D8CD2A1D}"/>
              </a:ext>
            </a:extLst>
          </p:cNvPr>
          <p:cNvSpPr/>
          <p:nvPr userDrawn="1"/>
        </p:nvSpPr>
        <p:spPr>
          <a:xfrm>
            <a:off x="9155546" y="4549282"/>
            <a:ext cx="1397157" cy="1397157"/>
          </a:xfrm>
          <a:prstGeom prst="ellipse">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0" name="Oval 29">
            <a:extLst>
              <a:ext uri="{FF2B5EF4-FFF2-40B4-BE49-F238E27FC236}">
                <a16:creationId xmlns:a16="http://schemas.microsoft.com/office/drawing/2014/main" id="{3997D515-5970-B742-B607-1AB93DAB6EC7}"/>
              </a:ext>
            </a:extLst>
          </p:cNvPr>
          <p:cNvSpPr/>
          <p:nvPr userDrawn="1"/>
        </p:nvSpPr>
        <p:spPr>
          <a:xfrm>
            <a:off x="9155546" y="424562"/>
            <a:ext cx="1397157" cy="1397157"/>
          </a:xfrm>
          <a:prstGeom prst="ellipse">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3" name="Pie 2">
            <a:extLst>
              <a:ext uri="{FF2B5EF4-FFF2-40B4-BE49-F238E27FC236}">
                <a16:creationId xmlns:a16="http://schemas.microsoft.com/office/drawing/2014/main" id="{8990CC3E-5CD1-D646-BB33-D8D653844577}"/>
              </a:ext>
            </a:extLst>
          </p:cNvPr>
          <p:cNvSpPr/>
          <p:nvPr userDrawn="1"/>
        </p:nvSpPr>
        <p:spPr>
          <a:xfrm>
            <a:off x="9166592" y="3032802"/>
            <a:ext cx="1375064" cy="688511"/>
          </a:xfrm>
          <a:custGeom>
            <a:avLst/>
            <a:gdLst>
              <a:gd name="connsiteX0" fmla="*/ 1375063 w 1375063"/>
              <a:gd name="connsiteY0" fmla="*/ 687532 h 1375063"/>
              <a:gd name="connsiteX1" fmla="*/ 1031014 w 1375063"/>
              <a:gd name="connsiteY1" fmla="*/ 1283115 h 1375063"/>
              <a:gd name="connsiteX2" fmla="*/ 343199 w 1375063"/>
              <a:gd name="connsiteY2" fmla="*/ 1282625 h 1375063"/>
              <a:gd name="connsiteX3" fmla="*/ -1 w 1375063"/>
              <a:gd name="connsiteY3" fmla="*/ 686552 h 1375063"/>
              <a:gd name="connsiteX4" fmla="*/ 687532 w 1375063"/>
              <a:gd name="connsiteY4" fmla="*/ 687532 h 1375063"/>
              <a:gd name="connsiteX5" fmla="*/ 1375063 w 1375063"/>
              <a:gd name="connsiteY5" fmla="*/ 687532 h 1375063"/>
              <a:gd name="connsiteX0" fmla="*/ 1375064 w 1375064"/>
              <a:gd name="connsiteY0" fmla="*/ 980 h 688511"/>
              <a:gd name="connsiteX1" fmla="*/ 1031015 w 1375064"/>
              <a:gd name="connsiteY1" fmla="*/ 596563 h 688511"/>
              <a:gd name="connsiteX2" fmla="*/ 343200 w 1375064"/>
              <a:gd name="connsiteY2" fmla="*/ 596073 h 688511"/>
              <a:gd name="connsiteX3" fmla="*/ 0 w 1375064"/>
              <a:gd name="connsiteY3" fmla="*/ 0 h 688511"/>
              <a:gd name="connsiteX4" fmla="*/ 1375064 w 1375064"/>
              <a:gd name="connsiteY4" fmla="*/ 980 h 688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064" h="688511">
                <a:moveTo>
                  <a:pt x="1375064" y="980"/>
                </a:moveTo>
                <a:cubicBezTo>
                  <a:pt x="1375064" y="246728"/>
                  <a:pt x="1243898" y="473790"/>
                  <a:pt x="1031015" y="596563"/>
                </a:cubicBezTo>
                <a:cubicBezTo>
                  <a:pt x="818132" y="719336"/>
                  <a:pt x="555908" y="719149"/>
                  <a:pt x="343200" y="596073"/>
                </a:cubicBezTo>
                <a:cubicBezTo>
                  <a:pt x="130493" y="472997"/>
                  <a:pt x="-350" y="245748"/>
                  <a:pt x="0" y="0"/>
                </a:cubicBezTo>
                <a:lnTo>
                  <a:pt x="1375064" y="980"/>
                </a:lnTo>
                <a:close/>
              </a:path>
            </a:pathLst>
          </a:cu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Tree>
    <p:extLst>
      <p:ext uri="{BB962C8B-B14F-4D97-AF65-F5344CB8AC3E}">
        <p14:creationId xmlns:p14="http://schemas.microsoft.com/office/powerpoint/2010/main" val="22234668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BBA20D34-D7F9-C042-958D-4371CB9504E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4359" cy="6864951"/>
          </a:xfrm>
          <a:prstGeom prst="rect">
            <a:avLst/>
          </a:prstGeom>
        </p:spPr>
      </p:pic>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a:t>Click to edit master text styles</a:t>
            </a: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BBA20D34-D7F9-C042-958D-4371CB9504E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04359" cy="6864951"/>
          </a:xfrm>
          <a:prstGeom prst="rect">
            <a:avLst/>
          </a:prstGeom>
        </p:spPr>
      </p:pic>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a:t>Click to edit master text styles</a:t>
            </a: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EMO">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0628" y="3599343"/>
            <a:ext cx="10441443" cy="1374775"/>
          </a:xfrm>
        </p:spPr>
        <p:txBody>
          <a:bodyPr/>
          <a:lstStyle>
            <a:lvl1pPr marL="0" indent="0">
              <a:buFont typeface="Calibri" panose="020F0502020204030204" pitchFamily="34" charset="0"/>
              <a:buChar char=" "/>
              <a:defRPr sz="2000" b="0">
                <a:solidFill>
                  <a:schemeClr val="bg2"/>
                </a:solidFill>
                <a:latin typeface="+mn-lt"/>
                <a:ea typeface="Gilroy" panose="00000500000000000000" pitchFamily="50" charset="0"/>
                <a:cs typeface="Gilroy" panose="00000500000000000000" pitchFamily="50" charset="0"/>
              </a:defRPr>
            </a:lvl1pPr>
            <a:lvl2pPr marL="0" indent="0">
              <a:spcBef>
                <a:spcPts val="300"/>
              </a:spcBef>
              <a:buFont typeface="Calibri" panose="020F0502020204030204" pitchFamily="34" charset="0"/>
              <a:buChar char=" "/>
              <a:defRPr sz="1800">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hasCustomPrompt="1"/>
          </p:nvPr>
        </p:nvSpPr>
        <p:spPr>
          <a:xfrm>
            <a:off x="415227" y="2731259"/>
            <a:ext cx="11185080" cy="668692"/>
          </a:xfrm>
        </p:spPr>
        <p:txBody>
          <a:bodyPr/>
          <a:lstStyle>
            <a:lvl1pPr>
              <a:lnSpc>
                <a:spcPct val="90000"/>
              </a:lnSpc>
              <a:defRPr sz="4400" b="1">
                <a:solidFill>
                  <a:schemeClr val="bg2"/>
                </a:solidFill>
              </a:defRPr>
            </a:lvl1pPr>
          </a:lstStyle>
          <a:p>
            <a:r>
              <a:rPr lang="en-US"/>
              <a:t>Click to edit master title style</a:t>
            </a:r>
          </a:p>
        </p:txBody>
      </p:sp>
      <p:grpSp>
        <p:nvGrpSpPr>
          <p:cNvPr id="16" name="Graphic 28">
            <a:extLst>
              <a:ext uri="{FF2B5EF4-FFF2-40B4-BE49-F238E27FC236}">
                <a16:creationId xmlns:a16="http://schemas.microsoft.com/office/drawing/2014/main" id="{73940926-6264-480B-897A-06094084080F}"/>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7" name="Freeform: Shape 98">
              <a:extLst>
                <a:ext uri="{FF2B5EF4-FFF2-40B4-BE49-F238E27FC236}">
                  <a16:creationId xmlns:a16="http://schemas.microsoft.com/office/drawing/2014/main" id="{018593C1-EBB8-4843-9A22-A5DCCBEE2BD3}"/>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a:p>
          </p:txBody>
        </p:sp>
        <p:sp>
          <p:nvSpPr>
            <p:cNvPr id="18" name="Freeform: Shape 99">
              <a:extLst>
                <a:ext uri="{FF2B5EF4-FFF2-40B4-BE49-F238E27FC236}">
                  <a16:creationId xmlns:a16="http://schemas.microsoft.com/office/drawing/2014/main" id="{528C4F92-7EE9-4152-9E08-EA8F87D82E22}"/>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19" name="Freeform: Shape 100">
              <a:extLst>
                <a:ext uri="{FF2B5EF4-FFF2-40B4-BE49-F238E27FC236}">
                  <a16:creationId xmlns:a16="http://schemas.microsoft.com/office/drawing/2014/main" id="{D4409D6A-E5A5-4903-93E9-42E45C9728E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a:p>
          </p:txBody>
        </p:sp>
        <p:sp>
          <p:nvSpPr>
            <p:cNvPr id="20" name="Freeform: Shape 101">
              <a:extLst>
                <a:ext uri="{FF2B5EF4-FFF2-40B4-BE49-F238E27FC236}">
                  <a16:creationId xmlns:a16="http://schemas.microsoft.com/office/drawing/2014/main" id="{2DFDAB32-6AE0-46DA-9337-F96E10D3695B}"/>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a:p>
          </p:txBody>
        </p:sp>
        <p:sp>
          <p:nvSpPr>
            <p:cNvPr id="21" name="Freeform: Shape 102">
              <a:extLst>
                <a:ext uri="{FF2B5EF4-FFF2-40B4-BE49-F238E27FC236}">
                  <a16:creationId xmlns:a16="http://schemas.microsoft.com/office/drawing/2014/main" id="{C08E68FA-00EB-4E7E-A9E2-4BA6E7DC4A2D}"/>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29161380"/>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0628" y="3599343"/>
            <a:ext cx="10441443" cy="1374775"/>
          </a:xfrm>
        </p:spPr>
        <p:txBody>
          <a:bodyPr/>
          <a:lstStyle>
            <a:lvl1pPr marL="0" indent="0">
              <a:buFont typeface="Calibri" panose="020F0502020204030204" pitchFamily="34" charset="0"/>
              <a:buChar char=" "/>
              <a:defRPr sz="2000" b="0">
                <a:solidFill>
                  <a:schemeClr val="bg2"/>
                </a:solidFill>
                <a:latin typeface="+mn-lt"/>
                <a:ea typeface="Gilroy" panose="00000500000000000000" pitchFamily="50" charset="0"/>
                <a:cs typeface="Gilroy" panose="00000500000000000000" pitchFamily="50" charset="0"/>
              </a:defRPr>
            </a:lvl1pPr>
            <a:lvl2pPr marL="0" indent="0">
              <a:spcBef>
                <a:spcPts val="300"/>
              </a:spcBef>
              <a:buFont typeface="Calibri" panose="020F0502020204030204" pitchFamily="34" charset="0"/>
              <a:buChar char=" "/>
              <a:defRPr sz="1800">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hasCustomPrompt="1"/>
          </p:nvPr>
        </p:nvSpPr>
        <p:spPr>
          <a:xfrm>
            <a:off x="415227" y="2731259"/>
            <a:ext cx="11185080" cy="668692"/>
          </a:xfrm>
        </p:spPr>
        <p:txBody>
          <a:bodyPr/>
          <a:lstStyle>
            <a:lvl1pPr>
              <a:lnSpc>
                <a:spcPct val="90000"/>
              </a:lnSpc>
              <a:defRPr sz="4400" b="1">
                <a:solidFill>
                  <a:schemeClr val="bg2"/>
                </a:solidFill>
              </a:defRPr>
            </a:lvl1pPr>
          </a:lstStyle>
          <a:p>
            <a:r>
              <a:rPr lang="en-US"/>
              <a:t>Click to edit master title style</a:t>
            </a:r>
          </a:p>
        </p:txBody>
      </p:sp>
      <p:grpSp>
        <p:nvGrpSpPr>
          <p:cNvPr id="10" name="Graphic 28">
            <a:extLst>
              <a:ext uri="{FF2B5EF4-FFF2-40B4-BE49-F238E27FC236}">
                <a16:creationId xmlns:a16="http://schemas.microsoft.com/office/drawing/2014/main" id="{24F91FC9-182B-429B-8B15-C395D093A08C}"/>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1" name="Freeform: Shape 98">
              <a:extLst>
                <a:ext uri="{FF2B5EF4-FFF2-40B4-BE49-F238E27FC236}">
                  <a16:creationId xmlns:a16="http://schemas.microsoft.com/office/drawing/2014/main" id="{10597F11-6CCA-417E-BB92-86BA53D6100F}"/>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a:p>
          </p:txBody>
        </p:sp>
        <p:sp>
          <p:nvSpPr>
            <p:cNvPr id="12" name="Freeform: Shape 99">
              <a:extLst>
                <a:ext uri="{FF2B5EF4-FFF2-40B4-BE49-F238E27FC236}">
                  <a16:creationId xmlns:a16="http://schemas.microsoft.com/office/drawing/2014/main" id="{10B34A23-BF43-46D4-B3FC-969E59E555F6}"/>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13" name="Freeform: Shape 100">
              <a:extLst>
                <a:ext uri="{FF2B5EF4-FFF2-40B4-BE49-F238E27FC236}">
                  <a16:creationId xmlns:a16="http://schemas.microsoft.com/office/drawing/2014/main" id="{12653E1D-49D5-4F43-AF17-5CE484E3C759}"/>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a:p>
          </p:txBody>
        </p:sp>
        <p:sp>
          <p:nvSpPr>
            <p:cNvPr id="14" name="Freeform: Shape 101">
              <a:extLst>
                <a:ext uri="{FF2B5EF4-FFF2-40B4-BE49-F238E27FC236}">
                  <a16:creationId xmlns:a16="http://schemas.microsoft.com/office/drawing/2014/main" id="{F9FF021D-9C92-493C-9F9E-2FB72BCECE71}"/>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a:p>
          </p:txBody>
        </p:sp>
        <p:sp>
          <p:nvSpPr>
            <p:cNvPr id="15" name="Freeform: Shape 102">
              <a:extLst>
                <a:ext uri="{FF2B5EF4-FFF2-40B4-BE49-F238E27FC236}">
                  <a16:creationId xmlns:a16="http://schemas.microsoft.com/office/drawing/2014/main" id="{433DD94B-B6DC-42E0-BA8A-F374D69EF08C}"/>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19229707"/>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1748" y="3599343"/>
            <a:ext cx="10441443" cy="1374775"/>
          </a:xfrm>
        </p:spPr>
        <p:txBody>
          <a:bodyPr/>
          <a:lstStyle>
            <a:lvl1pPr marL="0" indent="0">
              <a:buFont typeface="Calibri" panose="020F0502020204030204" pitchFamily="34" charset="0"/>
              <a:buChar char=" "/>
              <a:defRPr sz="2000" b="0">
                <a:solidFill>
                  <a:schemeClr val="bg2"/>
                </a:solidFill>
                <a:latin typeface="+mn-lt"/>
                <a:ea typeface="Gilroy" panose="00000500000000000000" pitchFamily="50" charset="0"/>
                <a:cs typeface="Gilroy" panose="00000500000000000000" pitchFamily="50" charset="0"/>
              </a:defRPr>
            </a:lvl1pPr>
            <a:lvl2pPr marL="0" indent="0">
              <a:spcBef>
                <a:spcPts val="300"/>
              </a:spcBef>
              <a:buFont typeface="Calibri" panose="020F0502020204030204" pitchFamily="34" charset="0"/>
              <a:buChar char=" "/>
              <a:defRPr sz="1800">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hasCustomPrompt="1"/>
          </p:nvPr>
        </p:nvSpPr>
        <p:spPr>
          <a:xfrm>
            <a:off x="415787" y="2731259"/>
            <a:ext cx="11185080" cy="668692"/>
          </a:xfrm>
        </p:spPr>
        <p:txBody>
          <a:bodyPr/>
          <a:lstStyle>
            <a:lvl1pPr>
              <a:lnSpc>
                <a:spcPct val="90000"/>
              </a:lnSpc>
              <a:defRPr sz="4400" b="1">
                <a:solidFill>
                  <a:schemeClr val="bg2"/>
                </a:solidFill>
              </a:defRPr>
            </a:lvl1pPr>
          </a:lstStyle>
          <a:p>
            <a:r>
              <a:rPr lang="en-US"/>
              <a:t>Click to edit master title style</a:t>
            </a:r>
          </a:p>
        </p:txBody>
      </p:sp>
      <p:grpSp>
        <p:nvGrpSpPr>
          <p:cNvPr id="20" name="Graphic 42">
            <a:extLst>
              <a:ext uri="{FF2B5EF4-FFF2-40B4-BE49-F238E27FC236}">
                <a16:creationId xmlns:a16="http://schemas.microsoft.com/office/drawing/2014/main" id="{3E794096-B10B-E04E-9074-16258BC906B2}"/>
              </a:ext>
            </a:extLst>
          </p:cNvPr>
          <p:cNvGrpSpPr/>
          <p:nvPr userDrawn="1"/>
        </p:nvGrpSpPr>
        <p:grpSpPr>
          <a:xfrm>
            <a:off x="370118" y="895350"/>
            <a:ext cx="1885270" cy="555625"/>
            <a:chOff x="803237" y="2081175"/>
            <a:chExt cx="11182350" cy="3295650"/>
          </a:xfrm>
        </p:grpSpPr>
        <p:sp>
          <p:nvSpPr>
            <p:cNvPr id="21" name="Freeform: Shape 44">
              <a:extLst>
                <a:ext uri="{FF2B5EF4-FFF2-40B4-BE49-F238E27FC236}">
                  <a16:creationId xmlns:a16="http://schemas.microsoft.com/office/drawing/2014/main" id="{485F4B7C-2B57-1B4B-977E-680282D08DBC}"/>
                </a:ext>
              </a:extLst>
            </p:cNvPr>
            <p:cNvSpPr/>
            <p:nvPr/>
          </p:nvSpPr>
          <p:spPr>
            <a:xfrm>
              <a:off x="3507766" y="3453249"/>
              <a:ext cx="581025" cy="942975"/>
            </a:xfrm>
            <a:custGeom>
              <a:avLst/>
              <a:gdLst>
                <a:gd name="connsiteX0" fmla="*/ 502348 w 581025"/>
                <a:gd name="connsiteY0" fmla="*/ 7146 h 942975"/>
                <a:gd name="connsiteX1" fmla="*/ 243459 w 581025"/>
                <a:gd name="connsiteY1" fmla="*/ 100110 h 942975"/>
                <a:gd name="connsiteX2" fmla="*/ 243459 w 581025"/>
                <a:gd name="connsiteY2" fmla="*/ 16671 h 942975"/>
                <a:gd name="connsiteX3" fmla="*/ 7144 w 581025"/>
                <a:gd name="connsiteY3" fmla="*/ 16671 h 942975"/>
                <a:gd name="connsiteX4" fmla="*/ 7144 w 581025"/>
                <a:gd name="connsiteY4" fmla="*/ 936786 h 942975"/>
                <a:gd name="connsiteX5" fmla="*/ 252889 w 581025"/>
                <a:gd name="connsiteY5" fmla="*/ 936786 h 942975"/>
                <a:gd name="connsiteX6" fmla="*/ 252889 w 581025"/>
                <a:gd name="connsiteY6" fmla="*/ 348712 h 942975"/>
                <a:gd name="connsiteX7" fmla="*/ 475964 w 581025"/>
                <a:gd name="connsiteY7" fmla="*/ 234888 h 942975"/>
                <a:gd name="connsiteX8" fmla="*/ 574548 w 581025"/>
                <a:gd name="connsiteY8" fmla="*/ 249652 h 942975"/>
                <a:gd name="connsiteX9" fmla="*/ 574548 w 581025"/>
                <a:gd name="connsiteY9" fmla="*/ 13527 h 942975"/>
                <a:gd name="connsiteX10" fmla="*/ 502349 w 581025"/>
                <a:gd name="connsiteY10" fmla="*/ 7146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942975">
                  <a:moveTo>
                    <a:pt x="502348" y="7146"/>
                  </a:moveTo>
                  <a:cubicBezTo>
                    <a:pt x="407828" y="6860"/>
                    <a:pt x="316206" y="39761"/>
                    <a:pt x="243459" y="100110"/>
                  </a:cubicBezTo>
                  <a:lnTo>
                    <a:pt x="243459" y="16671"/>
                  </a:lnTo>
                  <a:lnTo>
                    <a:pt x="7144" y="16671"/>
                  </a:lnTo>
                  <a:lnTo>
                    <a:pt x="7144" y="936786"/>
                  </a:lnTo>
                  <a:lnTo>
                    <a:pt x="252889" y="936786"/>
                  </a:lnTo>
                  <a:lnTo>
                    <a:pt x="252889" y="348712"/>
                  </a:lnTo>
                  <a:cubicBezTo>
                    <a:pt x="286893" y="301087"/>
                    <a:pt x="371951" y="234888"/>
                    <a:pt x="475964" y="234888"/>
                  </a:cubicBezTo>
                  <a:cubicBezTo>
                    <a:pt x="512921" y="234888"/>
                    <a:pt x="546830" y="237555"/>
                    <a:pt x="574548" y="249652"/>
                  </a:cubicBezTo>
                  <a:lnTo>
                    <a:pt x="574548" y="13527"/>
                  </a:lnTo>
                  <a:cubicBezTo>
                    <a:pt x="550710" y="9326"/>
                    <a:pt x="526554" y="7191"/>
                    <a:pt x="502349" y="7146"/>
                  </a:cubicBezTo>
                </a:path>
              </a:pathLst>
            </a:custGeom>
            <a:solidFill>
              <a:srgbClr val="FFFFFF"/>
            </a:solidFill>
            <a:ln w="9525" cap="flat">
              <a:noFill/>
              <a:prstDash val="solid"/>
              <a:miter/>
            </a:ln>
          </p:spPr>
          <p:txBody>
            <a:bodyPr rtlCol="0" anchor="ctr"/>
            <a:lstStyle/>
            <a:p>
              <a:endParaRPr lang="en-US"/>
            </a:p>
          </p:txBody>
        </p:sp>
        <p:sp>
          <p:nvSpPr>
            <p:cNvPr id="22" name="Freeform: Shape 45">
              <a:extLst>
                <a:ext uri="{FF2B5EF4-FFF2-40B4-BE49-F238E27FC236}">
                  <a16:creationId xmlns:a16="http://schemas.microsoft.com/office/drawing/2014/main" id="{D10EEA80-CC0A-A842-A1C9-F3626041AEC8}"/>
                </a:ext>
              </a:extLst>
            </p:cNvPr>
            <p:cNvSpPr/>
            <p:nvPr/>
          </p:nvSpPr>
          <p:spPr>
            <a:xfrm>
              <a:off x="1741735" y="3443821"/>
              <a:ext cx="742950" cy="971550"/>
            </a:xfrm>
            <a:custGeom>
              <a:avLst/>
              <a:gdLst>
                <a:gd name="connsiteX0" fmla="*/ 126206 w 742950"/>
                <a:gd name="connsiteY0" fmla="*/ 665417 h 971550"/>
                <a:gd name="connsiteX1" fmla="*/ 377571 w 742950"/>
                <a:gd name="connsiteY1" fmla="*/ 756476 h 971550"/>
                <a:gd name="connsiteX2" fmla="*/ 494824 w 742950"/>
                <a:gd name="connsiteY2" fmla="*/ 678752 h 971550"/>
                <a:gd name="connsiteX3" fmla="*/ 50578 w 742950"/>
                <a:gd name="connsiteY3" fmla="*/ 293656 h 971550"/>
                <a:gd name="connsiteX4" fmla="*/ 402146 w 742950"/>
                <a:gd name="connsiteY4" fmla="*/ 7144 h 971550"/>
                <a:gd name="connsiteX5" fmla="*/ 712184 w 742950"/>
                <a:gd name="connsiteY5" fmla="*/ 100108 h 971550"/>
                <a:gd name="connsiteX6" fmla="*/ 596837 w 742950"/>
                <a:gd name="connsiteY6" fmla="*/ 278416 h 971550"/>
                <a:gd name="connsiteX7" fmla="*/ 421100 w 742950"/>
                <a:gd name="connsiteY7" fmla="*/ 215837 h 971550"/>
                <a:gd name="connsiteX8" fmla="*/ 296323 w 742950"/>
                <a:gd name="connsiteY8" fmla="*/ 289846 h 971550"/>
                <a:gd name="connsiteX9" fmla="*/ 740474 w 742950"/>
                <a:gd name="connsiteY9" fmla="*/ 680371 h 971550"/>
                <a:gd name="connsiteX10" fmla="*/ 375761 w 742950"/>
                <a:gd name="connsiteY10" fmla="*/ 964978 h 971550"/>
                <a:gd name="connsiteX11" fmla="*/ 7144 w 742950"/>
                <a:gd name="connsiteY11" fmla="*/ 841153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950" h="971550">
                  <a:moveTo>
                    <a:pt x="126206" y="665417"/>
                  </a:moveTo>
                  <a:cubicBezTo>
                    <a:pt x="188595" y="722567"/>
                    <a:pt x="284988" y="756476"/>
                    <a:pt x="377571" y="756476"/>
                  </a:cubicBezTo>
                  <a:cubicBezTo>
                    <a:pt x="444246" y="756476"/>
                    <a:pt x="494824" y="724281"/>
                    <a:pt x="494824" y="678752"/>
                  </a:cubicBezTo>
                  <a:cubicBezTo>
                    <a:pt x="494824" y="540258"/>
                    <a:pt x="50578" y="589598"/>
                    <a:pt x="50578" y="293656"/>
                  </a:cubicBezTo>
                  <a:cubicBezTo>
                    <a:pt x="50578" y="117158"/>
                    <a:pt x="220694" y="7144"/>
                    <a:pt x="402146" y="7144"/>
                  </a:cubicBezTo>
                  <a:cubicBezTo>
                    <a:pt x="521208" y="7144"/>
                    <a:pt x="651701" y="52673"/>
                    <a:pt x="712184" y="100108"/>
                  </a:cubicBezTo>
                  <a:lnTo>
                    <a:pt x="596837" y="278416"/>
                  </a:lnTo>
                  <a:cubicBezTo>
                    <a:pt x="549212" y="244316"/>
                    <a:pt x="487204" y="215837"/>
                    <a:pt x="421100" y="215837"/>
                  </a:cubicBezTo>
                  <a:cubicBezTo>
                    <a:pt x="352996" y="215837"/>
                    <a:pt x="296323" y="242411"/>
                    <a:pt x="296323" y="289846"/>
                  </a:cubicBezTo>
                  <a:cubicBezTo>
                    <a:pt x="296323" y="409384"/>
                    <a:pt x="740474" y="361950"/>
                    <a:pt x="740474" y="680371"/>
                  </a:cubicBezTo>
                  <a:cubicBezTo>
                    <a:pt x="740474" y="856774"/>
                    <a:pt x="568452" y="964978"/>
                    <a:pt x="375761" y="964978"/>
                  </a:cubicBezTo>
                  <a:cubicBezTo>
                    <a:pt x="242940" y="963405"/>
                    <a:pt x="113979" y="920085"/>
                    <a:pt x="7144" y="841153"/>
                  </a:cubicBezTo>
                  <a:close/>
                </a:path>
              </a:pathLst>
            </a:custGeom>
            <a:solidFill>
              <a:srgbClr val="FFFFFF"/>
            </a:solidFill>
            <a:ln w="9525" cap="flat">
              <a:noFill/>
              <a:prstDash val="solid"/>
              <a:miter/>
            </a:ln>
          </p:spPr>
          <p:txBody>
            <a:bodyPr rtlCol="0" anchor="ctr"/>
            <a:lstStyle/>
            <a:p>
              <a:endParaRPr lang="en-US"/>
            </a:p>
          </p:txBody>
        </p:sp>
        <p:sp>
          <p:nvSpPr>
            <p:cNvPr id="23" name="Freeform: Shape 46">
              <a:extLst>
                <a:ext uri="{FF2B5EF4-FFF2-40B4-BE49-F238E27FC236}">
                  <a16:creationId xmlns:a16="http://schemas.microsoft.com/office/drawing/2014/main" id="{AC78FC61-5C7F-8742-9AFB-F86C83C1B7C7}"/>
                </a:ext>
              </a:extLst>
            </p:cNvPr>
            <p:cNvSpPr/>
            <p:nvPr/>
          </p:nvSpPr>
          <p:spPr>
            <a:xfrm>
              <a:off x="2524024" y="3443821"/>
              <a:ext cx="885825" cy="971550"/>
            </a:xfrm>
            <a:custGeom>
              <a:avLst/>
              <a:gdLst>
                <a:gd name="connsiteX0" fmla="*/ 886015 w 885825"/>
                <a:gd name="connsiteY0" fmla="*/ 477679 h 971550"/>
                <a:gd name="connsiteX1" fmla="*/ 453295 w 885825"/>
                <a:gd name="connsiteY1" fmla="*/ 7144 h 971550"/>
                <a:gd name="connsiteX2" fmla="*/ 7144 w 885825"/>
                <a:gd name="connsiteY2" fmla="*/ 487109 h 971550"/>
                <a:gd name="connsiteX3" fmla="*/ 487299 w 885825"/>
                <a:gd name="connsiteY3" fmla="*/ 965168 h 971550"/>
                <a:gd name="connsiteX4" fmla="*/ 863346 w 885825"/>
                <a:gd name="connsiteY4" fmla="*/ 800195 h 971550"/>
                <a:gd name="connsiteX5" fmla="*/ 723519 w 885825"/>
                <a:gd name="connsiteY5" fmla="*/ 659797 h 971550"/>
                <a:gd name="connsiteX6" fmla="*/ 492919 w 885825"/>
                <a:gd name="connsiteY6" fmla="*/ 766001 h 971550"/>
                <a:gd name="connsiteX7" fmla="*/ 245269 w 885825"/>
                <a:gd name="connsiteY7" fmla="*/ 547878 h 971550"/>
                <a:gd name="connsiteX8" fmla="*/ 880300 w 885825"/>
                <a:gd name="connsiteY8" fmla="*/ 547878 h 971550"/>
                <a:gd name="connsiteX9" fmla="*/ 886015 w 885825"/>
                <a:gd name="connsiteY9" fmla="*/ 477679 h 971550"/>
                <a:gd name="connsiteX10" fmla="*/ 256699 w 885825"/>
                <a:gd name="connsiteY10" fmla="*/ 367570 h 971550"/>
                <a:gd name="connsiteX11" fmla="*/ 453295 w 885825"/>
                <a:gd name="connsiteY11" fmla="*/ 206312 h 971550"/>
                <a:gd name="connsiteX12" fmla="*/ 634270 w 885825"/>
                <a:gd name="connsiteY12"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5825" h="971550">
                  <a:moveTo>
                    <a:pt x="886015" y="477679"/>
                  </a:moveTo>
                  <a:cubicBezTo>
                    <a:pt x="886015" y="221552"/>
                    <a:pt x="706564" y="7144"/>
                    <a:pt x="453295" y="7144"/>
                  </a:cubicBezTo>
                  <a:cubicBezTo>
                    <a:pt x="181070" y="7144"/>
                    <a:pt x="7144" y="230981"/>
                    <a:pt x="7144" y="487109"/>
                  </a:cubicBezTo>
                  <a:cubicBezTo>
                    <a:pt x="7144" y="775526"/>
                    <a:pt x="213169" y="965168"/>
                    <a:pt x="487299" y="965168"/>
                  </a:cubicBezTo>
                  <a:cubicBezTo>
                    <a:pt x="629031" y="965168"/>
                    <a:pt x="774573" y="906399"/>
                    <a:pt x="863346" y="800195"/>
                  </a:cubicBezTo>
                  <a:lnTo>
                    <a:pt x="723519" y="659797"/>
                  </a:lnTo>
                  <a:cubicBezTo>
                    <a:pt x="680085" y="707422"/>
                    <a:pt x="596932" y="766001"/>
                    <a:pt x="492919" y="766001"/>
                  </a:cubicBezTo>
                  <a:cubicBezTo>
                    <a:pt x="362521" y="766001"/>
                    <a:pt x="258604" y="676847"/>
                    <a:pt x="245269" y="547878"/>
                  </a:cubicBezTo>
                  <a:lnTo>
                    <a:pt x="880300" y="547878"/>
                  </a:lnTo>
                  <a:cubicBezTo>
                    <a:pt x="884241" y="524689"/>
                    <a:pt x="886153" y="501200"/>
                    <a:pt x="886015" y="477679"/>
                  </a:cubicBezTo>
                  <a:close/>
                  <a:moveTo>
                    <a:pt x="256699" y="367570"/>
                  </a:moveTo>
                  <a:cubicBezTo>
                    <a:pt x="268034" y="284131"/>
                    <a:pt x="351187" y="206312"/>
                    <a:pt x="453295" y="206312"/>
                  </a:cubicBezTo>
                  <a:cubicBezTo>
                    <a:pt x="545679" y="206668"/>
                    <a:pt x="623305" y="275837"/>
                    <a:pt x="634270" y="367570"/>
                  </a:cubicBezTo>
                  <a:close/>
                </a:path>
              </a:pathLst>
            </a:custGeom>
            <a:solidFill>
              <a:srgbClr val="FFFFFF"/>
            </a:solidFill>
            <a:ln w="9525" cap="flat">
              <a:noFill/>
              <a:prstDash val="solid"/>
              <a:miter/>
            </a:ln>
          </p:spPr>
          <p:txBody>
            <a:bodyPr rtlCol="0" anchor="ctr"/>
            <a:lstStyle/>
            <a:p>
              <a:endParaRPr lang="en-US"/>
            </a:p>
          </p:txBody>
        </p:sp>
        <p:sp>
          <p:nvSpPr>
            <p:cNvPr id="24" name="Freeform: Shape 47">
              <a:extLst>
                <a:ext uri="{FF2B5EF4-FFF2-40B4-BE49-F238E27FC236}">
                  <a16:creationId xmlns:a16="http://schemas.microsoft.com/office/drawing/2014/main" id="{8FB98966-6DA3-804A-AEFB-1BEEBE6FF1B4}"/>
                </a:ext>
              </a:extLst>
            </p:cNvPr>
            <p:cNvSpPr/>
            <p:nvPr/>
          </p:nvSpPr>
          <p:spPr>
            <a:xfrm>
              <a:off x="4154227" y="3462776"/>
              <a:ext cx="1019175" cy="933450"/>
            </a:xfrm>
            <a:custGeom>
              <a:avLst/>
              <a:gdLst>
                <a:gd name="connsiteX0" fmla="*/ 513683 w 1019175"/>
                <a:gd name="connsiteY0" fmla="*/ 568738 h 933450"/>
                <a:gd name="connsiteX1" fmla="*/ 765048 w 1019175"/>
                <a:gd name="connsiteY1" fmla="*/ 7144 h 933450"/>
                <a:gd name="connsiteX2" fmla="*/ 1020223 w 1019175"/>
                <a:gd name="connsiteY2" fmla="*/ 7144 h 933450"/>
                <a:gd name="connsiteX3" fmla="*/ 598742 w 1019175"/>
                <a:gd name="connsiteY3" fmla="*/ 927259 h 933450"/>
                <a:gd name="connsiteX4" fmla="*/ 428625 w 1019175"/>
                <a:gd name="connsiteY4" fmla="*/ 927259 h 933450"/>
                <a:gd name="connsiteX5" fmla="*/ 7144 w 1019175"/>
                <a:gd name="connsiteY5" fmla="*/ 7144 h 933450"/>
                <a:gd name="connsiteX6" fmla="*/ 262319 w 1019175"/>
                <a:gd name="connsiteY6" fmla="*/ 7144 h 933450"/>
                <a:gd name="connsiteX7" fmla="*/ 513683 w 1019175"/>
                <a:gd name="connsiteY7" fmla="*/ 56873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75" h="933450">
                  <a:moveTo>
                    <a:pt x="513683" y="568738"/>
                  </a:moveTo>
                  <a:lnTo>
                    <a:pt x="765048" y="7144"/>
                  </a:lnTo>
                  <a:lnTo>
                    <a:pt x="1020223" y="7144"/>
                  </a:lnTo>
                  <a:lnTo>
                    <a:pt x="598742" y="927259"/>
                  </a:lnTo>
                  <a:lnTo>
                    <a:pt x="428625" y="927259"/>
                  </a:lnTo>
                  <a:lnTo>
                    <a:pt x="7144" y="7144"/>
                  </a:lnTo>
                  <a:lnTo>
                    <a:pt x="262319" y="7144"/>
                  </a:lnTo>
                  <a:lnTo>
                    <a:pt x="513683" y="568738"/>
                  </a:lnTo>
                  <a:close/>
                </a:path>
              </a:pathLst>
            </a:custGeom>
            <a:solidFill>
              <a:srgbClr val="FFFFFF"/>
            </a:solidFill>
            <a:ln w="9525" cap="flat">
              <a:noFill/>
              <a:prstDash val="solid"/>
              <a:miter/>
            </a:ln>
          </p:spPr>
          <p:txBody>
            <a:bodyPr rtlCol="0" anchor="ctr"/>
            <a:lstStyle/>
            <a:p>
              <a:endParaRPr lang="en-US"/>
            </a:p>
          </p:txBody>
        </p:sp>
        <p:sp>
          <p:nvSpPr>
            <p:cNvPr id="25" name="Freeform: Shape 48">
              <a:extLst>
                <a:ext uri="{FF2B5EF4-FFF2-40B4-BE49-F238E27FC236}">
                  <a16:creationId xmlns:a16="http://schemas.microsoft.com/office/drawing/2014/main" id="{A1D08078-130B-B74C-AD2B-87EB41FE43B4}"/>
                </a:ext>
              </a:extLst>
            </p:cNvPr>
            <p:cNvSpPr/>
            <p:nvPr/>
          </p:nvSpPr>
          <p:spPr>
            <a:xfrm>
              <a:off x="5212931" y="3030722"/>
              <a:ext cx="323850" cy="323850"/>
            </a:xfrm>
            <a:custGeom>
              <a:avLst/>
              <a:gdLst>
                <a:gd name="connsiteX0" fmla="*/ 167831 w 323850"/>
                <a:gd name="connsiteY0" fmla="*/ 7144 h 323850"/>
                <a:gd name="connsiteX1" fmla="*/ 322007 w 323850"/>
                <a:gd name="connsiteY1" fmla="*/ 167798 h 323850"/>
                <a:gd name="connsiteX2" fmla="*/ 161353 w 323850"/>
                <a:gd name="connsiteY2" fmla="*/ 321974 h 323850"/>
                <a:gd name="connsiteX3" fmla="*/ 7144 w 323850"/>
                <a:gd name="connsiteY3" fmla="*/ 164878 h 323850"/>
                <a:gd name="connsiteX4" fmla="*/ 164943 w 323850"/>
                <a:gd name="connsiteY4" fmla="*/ 7400 h 323850"/>
                <a:gd name="connsiteX5" fmla="*/ 167830 w 323850"/>
                <a:gd name="connsiteY5" fmla="*/ 742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850" h="323850">
                  <a:moveTo>
                    <a:pt x="167831" y="7144"/>
                  </a:moveTo>
                  <a:cubicBezTo>
                    <a:pt x="254769" y="8933"/>
                    <a:pt x="323796" y="80860"/>
                    <a:pt x="322007" y="167798"/>
                  </a:cubicBezTo>
                  <a:cubicBezTo>
                    <a:pt x="320218" y="254735"/>
                    <a:pt x="248291" y="323762"/>
                    <a:pt x="161353" y="321974"/>
                  </a:cubicBezTo>
                  <a:cubicBezTo>
                    <a:pt x="75801" y="320213"/>
                    <a:pt x="7317" y="250448"/>
                    <a:pt x="7144" y="164878"/>
                  </a:cubicBezTo>
                  <a:cubicBezTo>
                    <a:pt x="7233" y="77816"/>
                    <a:pt x="77882" y="7311"/>
                    <a:pt x="164943" y="7400"/>
                  </a:cubicBezTo>
                  <a:cubicBezTo>
                    <a:pt x="165906" y="7401"/>
                    <a:pt x="166868" y="7411"/>
                    <a:pt x="167830" y="7429"/>
                  </a:cubicBezTo>
                </a:path>
              </a:pathLst>
            </a:custGeom>
            <a:solidFill>
              <a:srgbClr val="FFFFFF"/>
            </a:solidFill>
            <a:ln w="9525" cap="flat">
              <a:noFill/>
              <a:prstDash val="solid"/>
              <a:miter/>
            </a:ln>
          </p:spPr>
          <p:txBody>
            <a:bodyPr rtlCol="0" anchor="ctr"/>
            <a:lstStyle/>
            <a:p>
              <a:endParaRPr lang="en-US"/>
            </a:p>
          </p:txBody>
        </p:sp>
        <p:sp>
          <p:nvSpPr>
            <p:cNvPr id="26" name="Freeform: Shape 49">
              <a:extLst>
                <a:ext uri="{FF2B5EF4-FFF2-40B4-BE49-F238E27FC236}">
                  <a16:creationId xmlns:a16="http://schemas.microsoft.com/office/drawing/2014/main" id="{142CA0F7-48DF-954C-846F-B34AA6216D9A}"/>
                </a:ext>
              </a:extLst>
            </p:cNvPr>
            <p:cNvSpPr/>
            <p:nvPr/>
          </p:nvSpPr>
          <p:spPr>
            <a:xfrm>
              <a:off x="5250745" y="3462776"/>
              <a:ext cx="257175" cy="933450"/>
            </a:xfrm>
            <a:custGeom>
              <a:avLst/>
              <a:gdLst>
                <a:gd name="connsiteX0" fmla="*/ 7144 w 257175"/>
                <a:gd name="connsiteY0" fmla="*/ 7144 h 933450"/>
                <a:gd name="connsiteX1" fmla="*/ 252889 w 257175"/>
                <a:gd name="connsiteY1" fmla="*/ 7144 h 933450"/>
                <a:gd name="connsiteX2" fmla="*/ 252889 w 257175"/>
                <a:gd name="connsiteY2" fmla="*/ 927259 h 933450"/>
                <a:gd name="connsiteX3" fmla="*/ 7144 w 257175"/>
                <a:gd name="connsiteY3" fmla="*/ 927259 h 933450"/>
              </a:gdLst>
              <a:ahLst/>
              <a:cxnLst>
                <a:cxn ang="0">
                  <a:pos x="connsiteX0" y="connsiteY0"/>
                </a:cxn>
                <a:cxn ang="0">
                  <a:pos x="connsiteX1" y="connsiteY1"/>
                </a:cxn>
                <a:cxn ang="0">
                  <a:pos x="connsiteX2" y="connsiteY2"/>
                </a:cxn>
                <a:cxn ang="0">
                  <a:pos x="connsiteX3" y="connsiteY3"/>
                </a:cxn>
              </a:cxnLst>
              <a:rect l="l" t="t" r="r" b="b"/>
              <a:pathLst>
                <a:path w="257175" h="933450">
                  <a:moveTo>
                    <a:pt x="7144" y="7144"/>
                  </a:moveTo>
                  <a:lnTo>
                    <a:pt x="252889" y="7144"/>
                  </a:lnTo>
                  <a:lnTo>
                    <a:pt x="252889" y="927259"/>
                  </a:lnTo>
                  <a:lnTo>
                    <a:pt x="7144" y="927259"/>
                  </a:lnTo>
                  <a:close/>
                </a:path>
              </a:pathLst>
            </a:custGeom>
            <a:solidFill>
              <a:srgbClr val="FFFFFF"/>
            </a:solidFill>
            <a:ln w="9525" cap="flat">
              <a:noFill/>
              <a:prstDash val="solid"/>
              <a:miter/>
            </a:ln>
          </p:spPr>
          <p:txBody>
            <a:bodyPr rtlCol="0" anchor="ctr"/>
            <a:lstStyle/>
            <a:p>
              <a:endParaRPr lang="en-US"/>
            </a:p>
          </p:txBody>
        </p:sp>
        <p:sp>
          <p:nvSpPr>
            <p:cNvPr id="27" name="Freeform: Shape 50">
              <a:extLst>
                <a:ext uri="{FF2B5EF4-FFF2-40B4-BE49-F238E27FC236}">
                  <a16:creationId xmlns:a16="http://schemas.microsoft.com/office/drawing/2014/main" id="{53B8922E-F4EE-DC4A-A746-75CDAF700A26}"/>
                </a:ext>
              </a:extLst>
            </p:cNvPr>
            <p:cNvSpPr/>
            <p:nvPr/>
          </p:nvSpPr>
          <p:spPr>
            <a:xfrm>
              <a:off x="5605171" y="3443821"/>
              <a:ext cx="914400" cy="971550"/>
            </a:xfrm>
            <a:custGeom>
              <a:avLst/>
              <a:gdLst>
                <a:gd name="connsiteX0" fmla="*/ 914400 w 914400"/>
                <a:gd name="connsiteY0" fmla="*/ 758380 h 971550"/>
                <a:gd name="connsiteX1" fmla="*/ 498538 w 914400"/>
                <a:gd name="connsiteY1" fmla="*/ 965168 h 971550"/>
                <a:gd name="connsiteX2" fmla="*/ 7144 w 914400"/>
                <a:gd name="connsiteY2" fmla="*/ 487109 h 971550"/>
                <a:gd name="connsiteX3" fmla="*/ 500443 w 914400"/>
                <a:gd name="connsiteY3" fmla="*/ 7144 h 971550"/>
                <a:gd name="connsiteX4" fmla="*/ 886015 w 914400"/>
                <a:gd name="connsiteY4" fmla="*/ 191167 h 971550"/>
                <a:gd name="connsiteX5" fmla="*/ 712089 w 914400"/>
                <a:gd name="connsiteY5" fmla="*/ 344805 h 971550"/>
                <a:gd name="connsiteX6" fmla="*/ 500443 w 914400"/>
                <a:gd name="connsiteY6" fmla="*/ 234791 h 971550"/>
                <a:gd name="connsiteX7" fmla="*/ 252793 w 914400"/>
                <a:gd name="connsiteY7" fmla="*/ 487109 h 971550"/>
                <a:gd name="connsiteX8" fmla="*/ 506063 w 914400"/>
                <a:gd name="connsiteY8" fmla="*/ 737521 h 971550"/>
                <a:gd name="connsiteX9" fmla="*/ 725138 w 914400"/>
                <a:gd name="connsiteY9" fmla="*/ 61617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71550">
                  <a:moveTo>
                    <a:pt x="914400" y="758380"/>
                  </a:moveTo>
                  <a:cubicBezTo>
                    <a:pt x="806672" y="902589"/>
                    <a:pt x="670560" y="965168"/>
                    <a:pt x="498538" y="965168"/>
                  </a:cubicBezTo>
                  <a:cubicBezTo>
                    <a:pt x="215074" y="965168"/>
                    <a:pt x="7144" y="752761"/>
                    <a:pt x="7144" y="487109"/>
                  </a:cubicBezTo>
                  <a:cubicBezTo>
                    <a:pt x="7144" y="219646"/>
                    <a:pt x="220694" y="7144"/>
                    <a:pt x="500443" y="7144"/>
                  </a:cubicBezTo>
                  <a:cubicBezTo>
                    <a:pt x="659225" y="7144"/>
                    <a:pt x="800957" y="81153"/>
                    <a:pt x="886015" y="191167"/>
                  </a:cubicBezTo>
                  <a:lnTo>
                    <a:pt x="712089" y="344805"/>
                  </a:lnTo>
                  <a:cubicBezTo>
                    <a:pt x="663035" y="280321"/>
                    <a:pt x="589312" y="234791"/>
                    <a:pt x="500443" y="234791"/>
                  </a:cubicBezTo>
                  <a:cubicBezTo>
                    <a:pt x="358711" y="234791"/>
                    <a:pt x="252793" y="346710"/>
                    <a:pt x="252793" y="487109"/>
                  </a:cubicBezTo>
                  <a:cubicBezTo>
                    <a:pt x="252793" y="631317"/>
                    <a:pt x="356806" y="737521"/>
                    <a:pt x="506063" y="737521"/>
                  </a:cubicBezTo>
                  <a:cubicBezTo>
                    <a:pt x="606266" y="737521"/>
                    <a:pt x="685705" y="676847"/>
                    <a:pt x="725138" y="616172"/>
                  </a:cubicBezTo>
                  <a:close/>
                </a:path>
              </a:pathLst>
            </a:custGeom>
            <a:solidFill>
              <a:srgbClr val="FFFFFF"/>
            </a:solidFill>
            <a:ln w="9525" cap="flat">
              <a:noFill/>
              <a:prstDash val="solid"/>
              <a:miter/>
            </a:ln>
          </p:spPr>
          <p:txBody>
            <a:bodyPr rtlCol="0" anchor="ctr"/>
            <a:lstStyle/>
            <a:p>
              <a:endParaRPr lang="en-US"/>
            </a:p>
          </p:txBody>
        </p:sp>
        <p:sp>
          <p:nvSpPr>
            <p:cNvPr id="28" name="Freeform: Shape 51">
              <a:extLst>
                <a:ext uri="{FF2B5EF4-FFF2-40B4-BE49-F238E27FC236}">
                  <a16:creationId xmlns:a16="http://schemas.microsoft.com/office/drawing/2014/main" id="{791EC74F-5B58-F145-90B3-A725E537C7E0}"/>
                </a:ext>
              </a:extLst>
            </p:cNvPr>
            <p:cNvSpPr/>
            <p:nvPr/>
          </p:nvSpPr>
          <p:spPr>
            <a:xfrm>
              <a:off x="6548622" y="3443821"/>
              <a:ext cx="885825" cy="971550"/>
            </a:xfrm>
            <a:custGeom>
              <a:avLst/>
              <a:gdLst>
                <a:gd name="connsiteX0" fmla="*/ 863346 w 885825"/>
                <a:gd name="connsiteY0" fmla="*/ 800195 h 971550"/>
                <a:gd name="connsiteX1" fmla="*/ 487204 w 885825"/>
                <a:gd name="connsiteY1" fmla="*/ 965168 h 971550"/>
                <a:gd name="connsiteX2" fmla="*/ 7144 w 885825"/>
                <a:gd name="connsiteY2" fmla="*/ 487109 h 971550"/>
                <a:gd name="connsiteX3" fmla="*/ 453200 w 885825"/>
                <a:gd name="connsiteY3" fmla="*/ 7144 h 971550"/>
                <a:gd name="connsiteX4" fmla="*/ 886016 w 885825"/>
                <a:gd name="connsiteY4" fmla="*/ 477679 h 971550"/>
                <a:gd name="connsiteX5" fmla="*/ 880301 w 885825"/>
                <a:gd name="connsiteY5" fmla="*/ 547878 h 971550"/>
                <a:gd name="connsiteX6" fmla="*/ 245269 w 885825"/>
                <a:gd name="connsiteY6" fmla="*/ 547878 h 971550"/>
                <a:gd name="connsiteX7" fmla="*/ 492919 w 885825"/>
                <a:gd name="connsiteY7" fmla="*/ 766001 h 971550"/>
                <a:gd name="connsiteX8" fmla="*/ 723519 w 885825"/>
                <a:gd name="connsiteY8" fmla="*/ 659797 h 971550"/>
                <a:gd name="connsiteX9" fmla="*/ 634746 w 885825"/>
                <a:gd name="connsiteY9" fmla="*/ 367570 h 971550"/>
                <a:gd name="connsiteX10" fmla="*/ 453295 w 885825"/>
                <a:gd name="connsiteY10" fmla="*/ 206312 h 971550"/>
                <a:gd name="connsiteX11" fmla="*/ 256699 w 885825"/>
                <a:gd name="connsiteY11"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971550">
                  <a:moveTo>
                    <a:pt x="863346" y="800195"/>
                  </a:moveTo>
                  <a:cubicBezTo>
                    <a:pt x="774478" y="906399"/>
                    <a:pt x="628935" y="965168"/>
                    <a:pt x="487204" y="965168"/>
                  </a:cubicBezTo>
                  <a:cubicBezTo>
                    <a:pt x="213170" y="965168"/>
                    <a:pt x="7144" y="775526"/>
                    <a:pt x="7144" y="487109"/>
                  </a:cubicBezTo>
                  <a:cubicBezTo>
                    <a:pt x="7144" y="230981"/>
                    <a:pt x="180975" y="7144"/>
                    <a:pt x="453200" y="7144"/>
                  </a:cubicBezTo>
                  <a:cubicBezTo>
                    <a:pt x="706469" y="7144"/>
                    <a:pt x="886016" y="221552"/>
                    <a:pt x="886016" y="477679"/>
                  </a:cubicBezTo>
                  <a:cubicBezTo>
                    <a:pt x="886156" y="501200"/>
                    <a:pt x="884244" y="524689"/>
                    <a:pt x="880301" y="547878"/>
                  </a:cubicBezTo>
                  <a:lnTo>
                    <a:pt x="245269" y="547878"/>
                  </a:lnTo>
                  <a:cubicBezTo>
                    <a:pt x="258509" y="676847"/>
                    <a:pt x="362426" y="766001"/>
                    <a:pt x="492919" y="766001"/>
                  </a:cubicBezTo>
                  <a:cubicBezTo>
                    <a:pt x="596836" y="766001"/>
                    <a:pt x="679990" y="707231"/>
                    <a:pt x="723519" y="659797"/>
                  </a:cubicBezTo>
                  <a:close/>
                  <a:moveTo>
                    <a:pt x="634746" y="367570"/>
                  </a:moveTo>
                  <a:cubicBezTo>
                    <a:pt x="623679" y="275700"/>
                    <a:pt x="545829" y="206513"/>
                    <a:pt x="453295" y="206312"/>
                  </a:cubicBezTo>
                  <a:cubicBezTo>
                    <a:pt x="351187" y="206312"/>
                    <a:pt x="268034" y="284131"/>
                    <a:pt x="256699" y="367570"/>
                  </a:cubicBezTo>
                  <a:close/>
                </a:path>
              </a:pathLst>
            </a:custGeom>
            <a:solidFill>
              <a:srgbClr val="FFFFFF"/>
            </a:solidFill>
            <a:ln w="9525" cap="flat">
              <a:noFill/>
              <a:prstDash val="solid"/>
              <a:miter/>
            </a:ln>
          </p:spPr>
          <p:txBody>
            <a:bodyPr rtlCol="0" anchor="ctr"/>
            <a:lstStyle/>
            <a:p>
              <a:endParaRPr lang="en-US"/>
            </a:p>
          </p:txBody>
        </p:sp>
        <p:sp>
          <p:nvSpPr>
            <p:cNvPr id="29" name="Freeform: Shape 52">
              <a:extLst>
                <a:ext uri="{FF2B5EF4-FFF2-40B4-BE49-F238E27FC236}">
                  <a16:creationId xmlns:a16="http://schemas.microsoft.com/office/drawing/2014/main" id="{ADFBD02A-BE75-6443-AF59-76FF83579676}"/>
                </a:ext>
              </a:extLst>
            </p:cNvPr>
            <p:cNvSpPr/>
            <p:nvPr/>
          </p:nvSpPr>
          <p:spPr>
            <a:xfrm>
              <a:off x="7525125" y="3443819"/>
              <a:ext cx="914400" cy="952500"/>
            </a:xfrm>
            <a:custGeom>
              <a:avLst/>
              <a:gdLst>
                <a:gd name="connsiteX0" fmla="*/ 7144 w 914400"/>
                <a:gd name="connsiteY0" fmla="*/ 946216 h 952500"/>
                <a:gd name="connsiteX1" fmla="*/ 7144 w 914400"/>
                <a:gd name="connsiteY1" fmla="*/ 26101 h 952500"/>
                <a:gd name="connsiteX2" fmla="*/ 243459 w 914400"/>
                <a:gd name="connsiteY2" fmla="*/ 26101 h 952500"/>
                <a:gd name="connsiteX3" fmla="*/ 243459 w 914400"/>
                <a:gd name="connsiteY3" fmla="*/ 100110 h 952500"/>
                <a:gd name="connsiteX4" fmla="*/ 502348 w 914400"/>
                <a:gd name="connsiteY4" fmla="*/ 7146 h 952500"/>
                <a:gd name="connsiteX5" fmla="*/ 819912 w 914400"/>
                <a:gd name="connsiteY5" fmla="*/ 155069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631 h 952500"/>
                <a:gd name="connsiteX10" fmla="*/ 613886 w 914400"/>
                <a:gd name="connsiteY10" fmla="*/ 286038 h 952500"/>
                <a:gd name="connsiteX11" fmla="*/ 475869 w 914400"/>
                <a:gd name="connsiteY11" fmla="*/ 234794 h 952500"/>
                <a:gd name="connsiteX12" fmla="*/ 252889 w 914400"/>
                <a:gd name="connsiteY12" fmla="*/ 348617 h 952500"/>
                <a:gd name="connsiteX13" fmla="*/ 252889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459" y="26101"/>
                  </a:lnTo>
                  <a:lnTo>
                    <a:pt x="243459" y="100110"/>
                  </a:lnTo>
                  <a:cubicBezTo>
                    <a:pt x="316186" y="39725"/>
                    <a:pt x="407821" y="6820"/>
                    <a:pt x="502348" y="7146"/>
                  </a:cubicBezTo>
                  <a:cubicBezTo>
                    <a:pt x="624925" y="6813"/>
                    <a:pt x="741299" y="61021"/>
                    <a:pt x="819912" y="155069"/>
                  </a:cubicBezTo>
                  <a:cubicBezTo>
                    <a:pt x="880396" y="227174"/>
                    <a:pt x="914400" y="320138"/>
                    <a:pt x="914400" y="477681"/>
                  </a:cubicBezTo>
                  <a:lnTo>
                    <a:pt x="914400" y="946216"/>
                  </a:lnTo>
                  <a:lnTo>
                    <a:pt x="668655" y="946216"/>
                  </a:lnTo>
                  <a:lnTo>
                    <a:pt x="668655" y="458631"/>
                  </a:lnTo>
                  <a:cubicBezTo>
                    <a:pt x="668655" y="367572"/>
                    <a:pt x="647890" y="320138"/>
                    <a:pt x="613886" y="286038"/>
                  </a:cubicBezTo>
                  <a:cubicBezTo>
                    <a:pt x="581692" y="253748"/>
                    <a:pt x="532638" y="234794"/>
                    <a:pt x="475869" y="234794"/>
                  </a:cubicBezTo>
                  <a:cubicBezTo>
                    <a:pt x="371951" y="234794"/>
                    <a:pt x="286893" y="301469"/>
                    <a:pt x="252889" y="348617"/>
                  </a:cubicBezTo>
                  <a:lnTo>
                    <a:pt x="252889" y="946216"/>
                  </a:lnTo>
                  <a:close/>
                </a:path>
              </a:pathLst>
            </a:custGeom>
            <a:solidFill>
              <a:srgbClr val="FFFFFF"/>
            </a:solidFill>
            <a:ln w="9525" cap="flat">
              <a:noFill/>
              <a:prstDash val="solid"/>
              <a:miter/>
            </a:ln>
          </p:spPr>
          <p:txBody>
            <a:bodyPr rtlCol="0" anchor="ctr"/>
            <a:lstStyle/>
            <a:p>
              <a:endParaRPr lang="en-US"/>
            </a:p>
          </p:txBody>
        </p:sp>
        <p:sp>
          <p:nvSpPr>
            <p:cNvPr id="30" name="Freeform: Shape 53">
              <a:extLst>
                <a:ext uri="{FF2B5EF4-FFF2-40B4-BE49-F238E27FC236}">
                  <a16:creationId xmlns:a16="http://schemas.microsoft.com/office/drawing/2014/main" id="{42A5382F-9CFF-AF4A-B3CE-24DF58ECEE3E}"/>
                </a:ext>
              </a:extLst>
            </p:cNvPr>
            <p:cNvSpPr/>
            <p:nvPr/>
          </p:nvSpPr>
          <p:spPr>
            <a:xfrm>
              <a:off x="8526174" y="3443812"/>
              <a:ext cx="1076325" cy="971550"/>
            </a:xfrm>
            <a:custGeom>
              <a:avLst/>
              <a:gdLst>
                <a:gd name="connsiteX0" fmla="*/ 546001 w 1076325"/>
                <a:gd name="connsiteY0" fmla="*/ 7153 h 971550"/>
                <a:gd name="connsiteX1" fmla="*/ 7172 w 1076325"/>
                <a:gd name="connsiteY1" fmla="*/ 540553 h 971550"/>
                <a:gd name="connsiteX2" fmla="*/ 175383 w 1076325"/>
                <a:gd name="connsiteY2" fmla="*/ 936412 h 971550"/>
                <a:gd name="connsiteX3" fmla="*/ 313591 w 1076325"/>
                <a:gd name="connsiteY3" fmla="*/ 943746 h 971550"/>
                <a:gd name="connsiteX4" fmla="*/ 772220 w 1076325"/>
                <a:gd name="connsiteY4" fmla="*/ 943746 h 971550"/>
                <a:gd name="connsiteX5" fmla="*/ 911190 w 1076325"/>
                <a:gd name="connsiteY5" fmla="*/ 935650 h 971550"/>
                <a:gd name="connsiteX6" fmla="*/ 930707 w 1076325"/>
                <a:gd name="connsiteY6" fmla="*/ 174823 h 971550"/>
                <a:gd name="connsiteX7" fmla="*/ 546001 w 1076325"/>
                <a:gd name="connsiteY7" fmla="*/ 7343 h 971550"/>
                <a:gd name="connsiteX8" fmla="*/ 542858 w 1076325"/>
                <a:gd name="connsiteY8" fmla="*/ 814016 h 971550"/>
                <a:gd name="connsiteX9" fmla="*/ 275015 w 1076325"/>
                <a:gd name="connsiteY9" fmla="*/ 546173 h 971550"/>
                <a:gd name="connsiteX10" fmla="*/ 542858 w 1076325"/>
                <a:gd name="connsiteY10" fmla="*/ 275663 h 971550"/>
                <a:gd name="connsiteX11" fmla="*/ 810701 w 1076325"/>
                <a:gd name="connsiteY11" fmla="*/ 545601 h 971550"/>
                <a:gd name="connsiteX12" fmla="*/ 542858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1" y="7153"/>
                  </a:moveTo>
                  <a:cubicBezTo>
                    <a:pt x="252441" y="5438"/>
                    <a:pt x="9553" y="245278"/>
                    <a:pt x="7172" y="540553"/>
                  </a:cubicBezTo>
                  <a:cubicBezTo>
                    <a:pt x="5643" y="690178"/>
                    <a:pt x="66611" y="833656"/>
                    <a:pt x="175383" y="936412"/>
                  </a:cubicBezTo>
                  <a:cubicBezTo>
                    <a:pt x="213333" y="972621"/>
                    <a:pt x="272022" y="975735"/>
                    <a:pt x="313591" y="943746"/>
                  </a:cubicBezTo>
                  <a:cubicBezTo>
                    <a:pt x="449675" y="842412"/>
                    <a:pt x="636136" y="842412"/>
                    <a:pt x="772220" y="943746"/>
                  </a:cubicBezTo>
                  <a:cubicBezTo>
                    <a:pt x="814152" y="975848"/>
                    <a:pt x="873269" y="972404"/>
                    <a:pt x="911190" y="935650"/>
                  </a:cubicBezTo>
                  <a:cubicBezTo>
                    <a:pt x="1126676" y="730943"/>
                    <a:pt x="1135414" y="390309"/>
                    <a:pt x="930707" y="174823"/>
                  </a:cubicBezTo>
                  <a:cubicBezTo>
                    <a:pt x="830412" y="69248"/>
                    <a:pt x="691614" y="8822"/>
                    <a:pt x="546001" y="7343"/>
                  </a:cubicBezTo>
                  <a:moveTo>
                    <a:pt x="542858" y="814016"/>
                  </a:moveTo>
                  <a:cubicBezTo>
                    <a:pt x="383885" y="814016"/>
                    <a:pt x="275015" y="694286"/>
                    <a:pt x="275015" y="546173"/>
                  </a:cubicBezTo>
                  <a:cubicBezTo>
                    <a:pt x="275015" y="398059"/>
                    <a:pt x="383885" y="275663"/>
                    <a:pt x="542858" y="275663"/>
                  </a:cubicBezTo>
                  <a:cubicBezTo>
                    <a:pt x="701830" y="275663"/>
                    <a:pt x="810701" y="397392"/>
                    <a:pt x="810701" y="545601"/>
                  </a:cubicBezTo>
                  <a:cubicBezTo>
                    <a:pt x="810701" y="693810"/>
                    <a:pt x="701925" y="813825"/>
                    <a:pt x="542858" y="813825"/>
                  </a:cubicBezTo>
                </a:path>
              </a:pathLst>
            </a:custGeom>
            <a:solidFill>
              <a:srgbClr val="81B5A0"/>
            </a:solidFill>
            <a:ln w="9525" cap="flat">
              <a:noFill/>
              <a:prstDash val="solid"/>
              <a:miter/>
            </a:ln>
          </p:spPr>
          <p:txBody>
            <a:bodyPr rtlCol="0" anchor="ctr"/>
            <a:lstStyle/>
            <a:p>
              <a:endParaRPr lang="en-US"/>
            </a:p>
          </p:txBody>
        </p:sp>
        <p:sp>
          <p:nvSpPr>
            <p:cNvPr id="31" name="Freeform: Shape 54">
              <a:extLst>
                <a:ext uri="{FF2B5EF4-FFF2-40B4-BE49-F238E27FC236}">
                  <a16:creationId xmlns:a16="http://schemas.microsoft.com/office/drawing/2014/main" id="{402F503A-9327-0542-B507-5AA6361FDE59}"/>
                </a:ext>
              </a:extLst>
            </p:cNvPr>
            <p:cNvSpPr/>
            <p:nvPr/>
          </p:nvSpPr>
          <p:spPr>
            <a:xfrm>
              <a:off x="9536043" y="3462776"/>
              <a:ext cx="1495425" cy="933450"/>
            </a:xfrm>
            <a:custGeom>
              <a:avLst/>
              <a:gdLst>
                <a:gd name="connsiteX0" fmla="*/ 555021 w 1495425"/>
                <a:gd name="connsiteY0" fmla="*/ 927259 h 933450"/>
                <a:gd name="connsiteX1" fmla="*/ 372046 w 1495425"/>
                <a:gd name="connsiteY1" fmla="*/ 927259 h 933450"/>
                <a:gd name="connsiteX2" fmla="*/ 7144 w 1495425"/>
                <a:gd name="connsiteY2" fmla="*/ 7144 h 933450"/>
                <a:gd name="connsiteX3" fmla="*/ 252413 w 1495425"/>
                <a:gd name="connsiteY3" fmla="*/ 7144 h 933450"/>
                <a:gd name="connsiteX4" fmla="*/ 452438 w 1495425"/>
                <a:gd name="connsiteY4" fmla="*/ 533019 h 933450"/>
                <a:gd name="connsiteX5" fmla="*/ 648652 w 1495425"/>
                <a:gd name="connsiteY5" fmla="*/ 7144 h 933450"/>
                <a:gd name="connsiteX6" fmla="*/ 853726 w 1495425"/>
                <a:gd name="connsiteY6" fmla="*/ 7144 h 933450"/>
                <a:gd name="connsiteX7" fmla="*/ 1048131 w 1495425"/>
                <a:gd name="connsiteY7" fmla="*/ 533019 h 933450"/>
                <a:gd name="connsiteX8" fmla="*/ 1249966 w 1495425"/>
                <a:gd name="connsiteY8" fmla="*/ 7144 h 933450"/>
                <a:gd name="connsiteX9" fmla="*/ 1495329 w 1495425"/>
                <a:gd name="connsiteY9" fmla="*/ 7144 h 933450"/>
                <a:gd name="connsiteX10" fmla="*/ 1130427 w 1495425"/>
                <a:gd name="connsiteY10" fmla="*/ 927259 h 933450"/>
                <a:gd name="connsiteX11" fmla="*/ 947356 w 1495425"/>
                <a:gd name="connsiteY11" fmla="*/ 927259 h 933450"/>
                <a:gd name="connsiteX12" fmla="*/ 751237 w 1495425"/>
                <a:gd name="connsiteY12" fmla="*/ 403384 h 933450"/>
                <a:gd name="connsiteX13" fmla="*/ 555021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021" y="927259"/>
                  </a:moveTo>
                  <a:lnTo>
                    <a:pt x="372046" y="927259"/>
                  </a:lnTo>
                  <a:lnTo>
                    <a:pt x="7144" y="7144"/>
                  </a:lnTo>
                  <a:lnTo>
                    <a:pt x="252413" y="7144"/>
                  </a:lnTo>
                  <a:lnTo>
                    <a:pt x="452438" y="533019"/>
                  </a:lnTo>
                  <a:lnTo>
                    <a:pt x="648652" y="7144"/>
                  </a:lnTo>
                  <a:lnTo>
                    <a:pt x="853726" y="7144"/>
                  </a:lnTo>
                  <a:lnTo>
                    <a:pt x="1048131" y="533019"/>
                  </a:lnTo>
                  <a:lnTo>
                    <a:pt x="1249966" y="7144"/>
                  </a:lnTo>
                  <a:lnTo>
                    <a:pt x="1495329" y="7144"/>
                  </a:lnTo>
                  <a:lnTo>
                    <a:pt x="1130427" y="927259"/>
                  </a:lnTo>
                  <a:lnTo>
                    <a:pt x="947356" y="927259"/>
                  </a:lnTo>
                  <a:lnTo>
                    <a:pt x="751237" y="403384"/>
                  </a:lnTo>
                  <a:lnTo>
                    <a:pt x="555021" y="927259"/>
                  </a:lnTo>
                  <a:close/>
                </a:path>
              </a:pathLst>
            </a:custGeom>
            <a:solidFill>
              <a:srgbClr val="FFFFFF"/>
            </a:solidFill>
            <a:ln w="9525" cap="flat">
              <a:noFill/>
              <a:prstDash val="solid"/>
              <a:miter/>
            </a:ln>
          </p:spPr>
          <p:txBody>
            <a:bodyPr rtlCol="0" anchor="ctr"/>
            <a:lstStyle/>
            <a:p>
              <a:endParaRPr lang="en-US"/>
            </a:p>
          </p:txBody>
        </p:sp>
        <p:sp>
          <p:nvSpPr>
            <p:cNvPr id="32" name="Freeform: Shape 55">
              <a:extLst>
                <a:ext uri="{FF2B5EF4-FFF2-40B4-BE49-F238E27FC236}">
                  <a16:creationId xmlns:a16="http://schemas.microsoft.com/office/drawing/2014/main" id="{533E97EF-B243-6148-9DE0-C0732AD11F35}"/>
                </a:ext>
              </a:extLst>
            </p:cNvPr>
            <p:cNvSpPr/>
            <p:nvPr/>
          </p:nvSpPr>
          <p:spPr>
            <a:xfrm>
              <a:off x="10805153" y="4266020"/>
              <a:ext cx="95250" cy="123825"/>
            </a:xfrm>
            <a:custGeom>
              <a:avLst/>
              <a:gdLst>
                <a:gd name="connsiteX0" fmla="*/ 91441 w 95250"/>
                <a:gd name="connsiteY0" fmla="*/ 7144 h 123825"/>
                <a:gd name="connsiteX1" fmla="*/ 91441 w 95250"/>
                <a:gd name="connsiteY1" fmla="*/ 27242 h 123825"/>
                <a:gd name="connsiteX2" fmla="*/ 60580 w 95250"/>
                <a:gd name="connsiteY2" fmla="*/ 27242 h 123825"/>
                <a:gd name="connsiteX3" fmla="*/ 60580 w 95250"/>
                <a:gd name="connsiteY3" fmla="*/ 124015 h 123825"/>
                <a:gd name="connsiteX4" fmla="*/ 38006 w 95250"/>
                <a:gd name="connsiteY4" fmla="*/ 124015 h 123825"/>
                <a:gd name="connsiteX5" fmla="*/ 38006 w 95250"/>
                <a:gd name="connsiteY5" fmla="*/ 27242 h 123825"/>
                <a:gd name="connsiteX6" fmla="*/ 7144 w 95250"/>
                <a:gd name="connsiteY6" fmla="*/ 27242 h 123825"/>
                <a:gd name="connsiteX7" fmla="*/ 7144 w 95250"/>
                <a:gd name="connsiteY7" fmla="*/ 7144 h 123825"/>
                <a:gd name="connsiteX8" fmla="*/ 91441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441" y="7144"/>
                  </a:moveTo>
                  <a:lnTo>
                    <a:pt x="91441" y="27242"/>
                  </a:lnTo>
                  <a:lnTo>
                    <a:pt x="60580" y="27242"/>
                  </a:lnTo>
                  <a:lnTo>
                    <a:pt x="60580" y="124015"/>
                  </a:lnTo>
                  <a:lnTo>
                    <a:pt x="38006" y="124015"/>
                  </a:lnTo>
                  <a:lnTo>
                    <a:pt x="38006" y="27242"/>
                  </a:lnTo>
                  <a:lnTo>
                    <a:pt x="7144" y="27242"/>
                  </a:lnTo>
                  <a:lnTo>
                    <a:pt x="7144" y="7144"/>
                  </a:lnTo>
                  <a:lnTo>
                    <a:pt x="91441" y="7144"/>
                  </a:lnTo>
                  <a:close/>
                </a:path>
              </a:pathLst>
            </a:custGeom>
            <a:solidFill>
              <a:srgbClr val="FFFFFF"/>
            </a:solidFill>
            <a:ln w="9525" cap="flat">
              <a:noFill/>
              <a:prstDash val="solid"/>
              <a:miter/>
            </a:ln>
          </p:spPr>
          <p:txBody>
            <a:bodyPr rtlCol="0" anchor="ctr"/>
            <a:lstStyle/>
            <a:p>
              <a:endParaRPr lang="en-US"/>
            </a:p>
          </p:txBody>
        </p:sp>
        <p:sp>
          <p:nvSpPr>
            <p:cNvPr id="33" name="Freeform: Shape 56">
              <a:extLst>
                <a:ext uri="{FF2B5EF4-FFF2-40B4-BE49-F238E27FC236}">
                  <a16:creationId xmlns:a16="http://schemas.microsoft.com/office/drawing/2014/main" id="{1CA9E413-4F7B-D34D-A0CC-EB8F9E6D9FB8}"/>
                </a:ext>
              </a:extLst>
            </p:cNvPr>
            <p:cNvSpPr/>
            <p:nvPr/>
          </p:nvSpPr>
          <p:spPr>
            <a:xfrm>
              <a:off x="10907357" y="4266020"/>
              <a:ext cx="123825" cy="123825"/>
            </a:xfrm>
            <a:custGeom>
              <a:avLst/>
              <a:gdLst>
                <a:gd name="connsiteX0" fmla="*/ 65532 w 123825"/>
                <a:gd name="connsiteY0" fmla="*/ 77152 h 123825"/>
                <a:gd name="connsiteX1" fmla="*/ 108109 w 123825"/>
                <a:gd name="connsiteY1" fmla="*/ 7144 h 123825"/>
                <a:gd name="connsiteX2" fmla="*/ 124015 w 123825"/>
                <a:gd name="connsiteY2" fmla="*/ 7144 h 123825"/>
                <a:gd name="connsiteX3" fmla="*/ 124015 w 123825"/>
                <a:gd name="connsiteY3" fmla="*/ 124015 h 123825"/>
                <a:gd name="connsiteX4" fmla="*/ 101440 w 123825"/>
                <a:gd name="connsiteY4" fmla="*/ 124015 h 123825"/>
                <a:gd name="connsiteX5" fmla="*/ 101440 w 123825"/>
                <a:gd name="connsiteY5" fmla="*/ 58960 h 123825"/>
                <a:gd name="connsiteX6" fmla="*/ 73342 w 123825"/>
                <a:gd name="connsiteY6" fmla="*/ 104870 h 123825"/>
                <a:gd name="connsiteX7" fmla="*/ 57721 w 123825"/>
                <a:gd name="connsiteY7" fmla="*/ 104870 h 123825"/>
                <a:gd name="connsiteX8" fmla="*/ 29623 w 123825"/>
                <a:gd name="connsiteY8" fmla="*/ 58960 h 123825"/>
                <a:gd name="connsiteX9" fmla="*/ 29623 w 123825"/>
                <a:gd name="connsiteY9" fmla="*/ 124015 h 123825"/>
                <a:gd name="connsiteX10" fmla="*/ 7144 w 123825"/>
                <a:gd name="connsiteY10" fmla="*/ 124015 h 123825"/>
                <a:gd name="connsiteX11" fmla="*/ 7144 w 123825"/>
                <a:gd name="connsiteY11" fmla="*/ 7144 h 123825"/>
                <a:gd name="connsiteX12" fmla="*/ 22954 w 123825"/>
                <a:gd name="connsiteY12" fmla="*/ 7144 h 123825"/>
                <a:gd name="connsiteX13" fmla="*/ 65532 w 123825"/>
                <a:gd name="connsiteY13" fmla="*/ 7715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532" y="77152"/>
                  </a:moveTo>
                  <a:lnTo>
                    <a:pt x="108109" y="7144"/>
                  </a:lnTo>
                  <a:lnTo>
                    <a:pt x="124015" y="7144"/>
                  </a:lnTo>
                  <a:lnTo>
                    <a:pt x="124015" y="124015"/>
                  </a:lnTo>
                  <a:lnTo>
                    <a:pt x="101440" y="124015"/>
                  </a:lnTo>
                  <a:lnTo>
                    <a:pt x="101440" y="58960"/>
                  </a:lnTo>
                  <a:lnTo>
                    <a:pt x="73342" y="104870"/>
                  </a:lnTo>
                  <a:lnTo>
                    <a:pt x="57721" y="104870"/>
                  </a:lnTo>
                  <a:lnTo>
                    <a:pt x="29623" y="58960"/>
                  </a:lnTo>
                  <a:lnTo>
                    <a:pt x="29623" y="124015"/>
                  </a:lnTo>
                  <a:lnTo>
                    <a:pt x="7144" y="124015"/>
                  </a:lnTo>
                  <a:lnTo>
                    <a:pt x="7144" y="7144"/>
                  </a:lnTo>
                  <a:lnTo>
                    <a:pt x="22954" y="7144"/>
                  </a:lnTo>
                  <a:lnTo>
                    <a:pt x="65532" y="77152"/>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312547272"/>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3118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9">
                <a:solidFill>
                  <a:srgbClr val="FFFFFF"/>
                </a:solidFill>
              </a:rPr>
              <a:t>Do</a:t>
            </a:r>
            <a:r>
              <a:rPr lang="en-US" sz="3599" baseline="0">
                <a:solidFill>
                  <a:srgbClr val="FFFFFF"/>
                </a:solidFill>
              </a:rPr>
              <a:t> not use this layout. For visual reference in layout masters only.</a:t>
            </a:r>
            <a:endParaRPr lang="en-US" sz="3599">
              <a:solidFill>
                <a:srgbClr val="FFFFFF"/>
              </a:solidFill>
            </a:endParaRPr>
          </a:p>
        </p:txBody>
      </p:sp>
      <p:sp>
        <p:nvSpPr>
          <p:cNvPr id="5" name="Rectangle 4"/>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9">
                <a:solidFill>
                  <a:srgbClr val="FFFFFF"/>
                </a:solidFill>
              </a:rPr>
              <a:t>Do</a:t>
            </a:r>
            <a:r>
              <a:rPr lang="en-US" sz="3599" baseline="0">
                <a:solidFill>
                  <a:srgbClr val="FFFFFF"/>
                </a:solidFill>
              </a:rPr>
              <a:t> not use this layout. For visual reference in layout masters only.</a:t>
            </a:r>
            <a:endParaRPr lang="en-US" sz="3599">
              <a:solidFill>
                <a:srgbClr val="FFFFFF"/>
              </a:solidFill>
            </a:endParaRPr>
          </a:p>
        </p:txBody>
      </p:sp>
      <p:sp>
        <p:nvSpPr>
          <p:cNvPr id="7" name="Rectangle 6"/>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9">
                <a:solidFill>
                  <a:srgbClr val="FFFFFF"/>
                </a:solidFill>
              </a:rPr>
              <a:t>Do</a:t>
            </a:r>
            <a:r>
              <a:rPr lang="en-US" sz="3599" baseline="0">
                <a:solidFill>
                  <a:srgbClr val="FFFFFF"/>
                </a:solidFill>
              </a:rPr>
              <a:t> not use this layout. For visual reference in layout masters only.</a:t>
            </a:r>
            <a:endParaRPr lang="en-US" sz="3599">
              <a:solidFill>
                <a:srgbClr val="FFFFFF"/>
              </a:solidFill>
            </a:endParaRPr>
          </a:p>
        </p:txBody>
      </p:sp>
    </p:spTree>
  </p:cSld>
  <p:clrMapOvr>
    <a:masterClrMapping/>
  </p:clrMapOvr>
  <p:transition>
    <p:fade/>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nl-BE"/>
          </a:p>
        </p:txBody>
      </p:sp>
      <p:sp>
        <p:nvSpPr>
          <p:cNvPr id="2" name="Footer Placeholder 1">
            <a:extLst>
              <a:ext uri="{FF2B5EF4-FFF2-40B4-BE49-F238E27FC236}">
                <a16:creationId xmlns:a16="http://schemas.microsoft.com/office/drawing/2014/main" id="{1A6EE468-F97B-8E48-897C-964A40C8D48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831035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rside gronn">
    <p:spTree>
      <p:nvGrpSpPr>
        <p:cNvPr id="1" name=""/>
        <p:cNvGrpSpPr/>
        <p:nvPr/>
      </p:nvGrpSpPr>
      <p:grpSpPr>
        <a:xfrm>
          <a:off x="0" y="0"/>
          <a:ext cx="0" cy="0"/>
          <a:chOff x="0" y="0"/>
          <a:chExt cx="0" cy="0"/>
        </a:xfrm>
      </p:grpSpPr>
      <p:sp>
        <p:nvSpPr>
          <p:cNvPr id="4" name="Rektangel 3"/>
          <p:cNvSpPr/>
          <p:nvPr userDrawn="1"/>
        </p:nvSpPr>
        <p:spPr bwMode="auto">
          <a:xfrm>
            <a:off x="0" y="0"/>
            <a:ext cx="12188825" cy="6858000"/>
          </a:xfrm>
          <a:prstGeom prst="rect">
            <a:avLst/>
          </a:prstGeom>
          <a:solidFill>
            <a:schemeClr val="accent1"/>
          </a:solidFill>
          <a:ln w="25400" cap="flat" cmpd="sng" algn="ctr">
            <a:no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defTabSz="1218895"/>
            <a:endParaRPr lang="nb-NO" sz="1600">
              <a:solidFill>
                <a:srgbClr val="A5E1D2"/>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3813043"/>
            <a:ext cx="8734695"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8734695" cy="720000"/>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accent2"/>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1884364942"/>
      </p:ext>
    </p:extLst>
  </p:cSld>
  <p:clrMapOvr>
    <a:masterClrMapping/>
  </p:clrMapOvr>
  <p:transition spd="med" advClick="0">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rside mintgronn">
    <p:spTree>
      <p:nvGrpSpPr>
        <p:cNvPr id="1" name=""/>
        <p:cNvGrpSpPr/>
        <p:nvPr/>
      </p:nvGrpSpPr>
      <p:grpSpPr>
        <a:xfrm>
          <a:off x="0" y="0"/>
          <a:ext cx="0" cy="0"/>
          <a:chOff x="0" y="0"/>
          <a:chExt cx="0" cy="0"/>
        </a:xfrm>
      </p:grpSpPr>
      <p:sp>
        <p:nvSpPr>
          <p:cNvPr id="13" name="Rektangel 12"/>
          <p:cNvSpPr/>
          <p:nvPr userDrawn="1"/>
        </p:nvSpPr>
        <p:spPr bwMode="auto">
          <a:xfrm>
            <a:off x="1" y="0"/>
            <a:ext cx="12188825" cy="6864000"/>
          </a:xfrm>
          <a:prstGeom prst="rect">
            <a:avLst/>
          </a:prstGeom>
          <a:solidFill>
            <a:srgbClr val="A5E1D2"/>
          </a:soli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719216" y="3813043"/>
            <a:ext cx="10750394" cy="576000"/>
          </a:xfrm>
          <a:prstGeom prst="rect">
            <a:avLst/>
          </a:prstGeom>
        </p:spPr>
        <p:txBody>
          <a:bodyPr lIns="108000"/>
          <a:lstStyle>
            <a:lvl1pPr marL="0" indent="0" algn="l">
              <a:spcBef>
                <a:spcPts val="0"/>
              </a:spcBef>
              <a:buNone/>
              <a:defRPr sz="2133">
                <a:solidFill>
                  <a:schemeClr val="accent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719216" y="3069000"/>
            <a:ext cx="10750394" cy="720000"/>
          </a:xfrm>
          <a:prstGeom prst="rect">
            <a:avLst/>
          </a:prstGeom>
        </p:spPr>
        <p:txBody>
          <a:bodyPr anchor="ctr" anchorCtr="0"/>
          <a:lstStyle>
            <a:lvl1pPr algn="l">
              <a:defRPr sz="5332">
                <a:solidFill>
                  <a:schemeClr val="accent1"/>
                </a:solidFill>
                <a:effectLst/>
                <a:latin typeface="Segoe UI"/>
                <a:cs typeface="Segoe UI"/>
              </a:defRPr>
            </a:lvl1pPr>
          </a:lstStyle>
          <a:p>
            <a:r>
              <a:rPr lang="nb-NO"/>
              <a:t>Klikk for å redigere tittelstil</a:t>
            </a:r>
          </a:p>
        </p:txBody>
      </p:sp>
    </p:spTree>
    <p:extLst>
      <p:ext uri="{BB962C8B-B14F-4D97-AF65-F5344CB8AC3E}">
        <p14:creationId xmlns:p14="http://schemas.microsoft.com/office/powerpoint/2010/main" val="1647580933"/>
      </p:ext>
    </p:extLst>
  </p:cSld>
  <p:clrMapOvr>
    <a:masterClrMapping/>
  </p:clrMapOvr>
  <p:transition spd="med" advClick="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_Slide_light_pattern">
    <p:bg bwMode="gray">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8DA81A-8A6E-7844-BA0A-56A4CC063B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a:off x="8914274" y="1786"/>
            <a:ext cx="3274551" cy="6856214"/>
          </a:xfrm>
          <a:prstGeom prst="rect">
            <a:avLst/>
          </a:prstGeom>
        </p:spPr>
      </p:pic>
      <p:sp>
        <p:nvSpPr>
          <p:cNvPr id="7" name="Title 1"/>
          <p:cNvSpPr>
            <a:spLocks noGrp="1"/>
          </p:cNvSpPr>
          <p:nvPr>
            <p:ph type="ctrTitle" hasCustomPrompt="1"/>
          </p:nvPr>
        </p:nvSpPr>
        <p:spPr bwMode="gray">
          <a:xfrm>
            <a:off x="424846" y="2005012"/>
            <a:ext cx="8179914"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9152" y="3434010"/>
            <a:ext cx="6152728"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39" name="Rectangle 38">
            <a:extLst>
              <a:ext uri="{FF2B5EF4-FFF2-40B4-BE49-F238E27FC236}">
                <a16:creationId xmlns:a16="http://schemas.microsoft.com/office/drawing/2014/main" id="{26302F20-8448-EE4E-BFA9-EA3C5E48791A}"/>
              </a:ext>
            </a:extLst>
          </p:cNvPr>
          <p:cNvSpPr/>
          <p:nvPr userDrawn="1"/>
        </p:nvSpPr>
        <p:spPr>
          <a:xfrm>
            <a:off x="334614" y="5947283"/>
            <a:ext cx="1036949" cy="801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ECC9C8-BA5C-1748-B5F5-5ADDE5D78D7E}"/>
              </a:ext>
            </a:extLst>
          </p:cNvPr>
          <p:cNvSpPr/>
          <p:nvPr userDrawn="1"/>
        </p:nvSpPr>
        <p:spPr>
          <a:xfrm>
            <a:off x="488950" y="6296025"/>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aphic 28">
            <a:extLst>
              <a:ext uri="{FF2B5EF4-FFF2-40B4-BE49-F238E27FC236}">
                <a16:creationId xmlns:a16="http://schemas.microsoft.com/office/drawing/2014/main" id="{EC5A5249-023D-49A4-B6D4-A32E08DBC494}"/>
              </a:ext>
            </a:extLst>
          </p:cNvPr>
          <p:cNvGrpSpPr>
            <a:grpSpLocks noChangeAspect="1"/>
          </p:cNvGrpSpPr>
          <p:nvPr userDrawn="1"/>
        </p:nvGrpSpPr>
        <p:grpSpPr bwMode="gray">
          <a:xfrm>
            <a:off x="384048" y="6197601"/>
            <a:ext cx="874662" cy="464232"/>
            <a:chOff x="3834550" y="2440725"/>
            <a:chExt cx="5419725" cy="2876550"/>
          </a:xfrm>
        </p:grpSpPr>
        <p:sp>
          <p:nvSpPr>
            <p:cNvPr id="14" name="Freeform: Shape 98">
              <a:extLst>
                <a:ext uri="{FF2B5EF4-FFF2-40B4-BE49-F238E27FC236}">
                  <a16:creationId xmlns:a16="http://schemas.microsoft.com/office/drawing/2014/main" id="{45827B4E-A508-4BDF-929A-5B69D5239663}"/>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15" name="Freeform: Shape 99">
              <a:extLst>
                <a:ext uri="{FF2B5EF4-FFF2-40B4-BE49-F238E27FC236}">
                  <a16:creationId xmlns:a16="http://schemas.microsoft.com/office/drawing/2014/main" id="{FD3D3510-0FEE-4591-9517-3BAB9F7BDA92}"/>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16" name="Freeform: Shape 100">
              <a:extLst>
                <a:ext uri="{FF2B5EF4-FFF2-40B4-BE49-F238E27FC236}">
                  <a16:creationId xmlns:a16="http://schemas.microsoft.com/office/drawing/2014/main" id="{F628895A-476B-4867-B40F-CE9B389F6B6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17" name="Freeform: Shape 101">
              <a:extLst>
                <a:ext uri="{FF2B5EF4-FFF2-40B4-BE49-F238E27FC236}">
                  <a16:creationId xmlns:a16="http://schemas.microsoft.com/office/drawing/2014/main" id="{4EC2399A-49E9-495B-ABDB-E44C8DF3D19E}"/>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18" name="Freeform: Shape 102">
              <a:extLst>
                <a:ext uri="{FF2B5EF4-FFF2-40B4-BE49-F238E27FC236}">
                  <a16:creationId xmlns:a16="http://schemas.microsoft.com/office/drawing/2014/main" id="{593A0DFD-1BDD-4151-B173-A851C2079E81}"/>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705436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69" y="0"/>
            <a:ext cx="12174066" cy="6858000"/>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accent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585882806"/>
      </p:ext>
    </p:extLst>
  </p:cSld>
  <p:clrMapOvr>
    <a:masterClrMapping/>
  </p:clrMapOvr>
  <p:transition spd="med" advClick="0">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69" y="1"/>
            <a:ext cx="12174066" cy="6857999"/>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accent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263505761"/>
      </p:ext>
    </p:extLst>
  </p:cSld>
  <p:clrMapOvr>
    <a:masterClrMapping/>
  </p:clrMapOvr>
  <p:transition spd="med" advClick="0">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69" y="1"/>
            <a:ext cx="12174066" cy="6857999"/>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accent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3950706782"/>
      </p:ext>
    </p:extLst>
  </p:cSld>
  <p:clrMapOvr>
    <a:masterClrMapping/>
  </p:clrMapOvr>
  <p:transition spd="med" advClick="0">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79" y="1"/>
            <a:ext cx="12181446" cy="6857999"/>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bg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3215313989"/>
      </p:ext>
    </p:extLst>
  </p:cSld>
  <p:clrMapOvr>
    <a:masterClrMapping/>
  </p:clrMapOvr>
  <p:transition spd="med" advClick="0">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72" y="1"/>
            <a:ext cx="12174060" cy="6857996"/>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bg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2357637311"/>
      </p:ext>
    </p:extLst>
  </p:cSld>
  <p:clrMapOvr>
    <a:masterClrMapping/>
  </p:clrMapOvr>
  <p:transition spd="med" advClick="0">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70" y="1"/>
            <a:ext cx="12174065" cy="6857999"/>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accent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3760358165"/>
      </p:ext>
    </p:extLst>
  </p:cSld>
  <p:clrMapOvr>
    <a:masterClrMapping/>
  </p:clrMapOvr>
  <p:transition spd="med" advClick="0">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70" y="0"/>
            <a:ext cx="12174065" cy="6857997"/>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bg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2854883269"/>
      </p:ext>
    </p:extLst>
  </p:cSld>
  <p:clrMapOvr>
    <a:masterClrMapping/>
  </p:clrMapOvr>
  <p:transition spd="med" advClick="0">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71" y="0"/>
            <a:ext cx="12174062" cy="6857997"/>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bg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1984970171"/>
      </p:ext>
    </p:extLst>
  </p:cSld>
  <p:clrMapOvr>
    <a:masterClrMapping/>
  </p:clrMapOvr>
  <p:transition spd="med" advClick="0">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1_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71" y="1"/>
            <a:ext cx="12174062" cy="6857996"/>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bg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2060275054"/>
      </p:ext>
    </p:extLst>
  </p:cSld>
  <p:clrMapOvr>
    <a:masterClrMapping/>
  </p:clrMapOvr>
  <p:transition spd="med" advClick="0">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70" y="0"/>
            <a:ext cx="12174065" cy="6857997"/>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accent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1000138975"/>
      </p:ext>
    </p:extLst>
  </p:cSld>
  <p:clrMapOvr>
    <a:masterClrMapping/>
  </p:clrMapOvr>
  <p:transition spd="med" advClick="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_Slide_illustration1">
    <p:bg bwMode="gray">
      <p:bgPr>
        <a:solidFill>
          <a:schemeClr val="tx1"/>
        </a:solidFill>
        <a:effectLst/>
      </p:bgPr>
    </p:bg>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9D4656F8-E402-48A3-A8F7-3964C1292B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23" y="0"/>
            <a:ext cx="11937999" cy="6715125"/>
          </a:xfrm>
          <a:prstGeom prst="rect">
            <a:avLst/>
          </a:prstGeom>
        </p:spPr>
      </p:pic>
      <p:sp>
        <p:nvSpPr>
          <p:cNvPr id="32" name="Title 1">
            <a:extLst>
              <a:ext uri="{FF2B5EF4-FFF2-40B4-BE49-F238E27FC236}">
                <a16:creationId xmlns:a16="http://schemas.microsoft.com/office/drawing/2014/main" id="{C7C24DBC-F106-4513-8949-0DAE859BC578}"/>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33" name="Text Placeholder 2">
            <a:extLst>
              <a:ext uri="{FF2B5EF4-FFF2-40B4-BE49-F238E27FC236}">
                <a16:creationId xmlns:a16="http://schemas.microsoft.com/office/drawing/2014/main" id="{5EC8EC6C-209B-4AAC-9598-13B3D2FB9D2B}"/>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chemeClr val="bg1"/>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8" name="Footer Placeholder 4">
            <a:extLst>
              <a:ext uri="{FF2B5EF4-FFF2-40B4-BE49-F238E27FC236}">
                <a16:creationId xmlns:a16="http://schemas.microsoft.com/office/drawing/2014/main" id="{6E11AD21-7AF9-3A48-B0CC-9938FAF08110}"/>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bg1"/>
                </a:solidFill>
                <a:latin typeface="+mn-lt"/>
                <a:ea typeface="Avenir Book" charset="0"/>
                <a:cs typeface="Arial" panose="020B0604020202020204" pitchFamily="34" charset="0"/>
              </a:rPr>
              <a:pPr algn="ctr"/>
              <a:t>‹#›</a:t>
            </a:fld>
            <a:endParaRPr lang="en-US" sz="600">
              <a:solidFill>
                <a:schemeClr val="bg1"/>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52954413-E004-4534-AAEC-E872CBB01CB0}"/>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3" name="Freeform: Shape 98">
              <a:extLst>
                <a:ext uri="{FF2B5EF4-FFF2-40B4-BE49-F238E27FC236}">
                  <a16:creationId xmlns:a16="http://schemas.microsoft.com/office/drawing/2014/main" id="{1FD511A8-A946-4535-BB03-02848766B7D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E14D7041-8B6A-4AD0-984A-5EE79F237B49}"/>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A4F3BE19-894B-499E-919E-A88F350B126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46EB6E6D-89E7-4083-963C-F5C603B2858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CCC9185A-1E11-4E0B-BAA1-137EAD3A2A3A}"/>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2735065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_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70" y="0"/>
            <a:ext cx="12174062" cy="6857997"/>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accent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2236110868"/>
      </p:ext>
    </p:extLst>
  </p:cSld>
  <p:clrMapOvr>
    <a:masterClrMapping/>
  </p:clrMapOvr>
  <p:transition spd="med" advClick="0">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Forside bilde">
    <p:spTree>
      <p:nvGrpSpPr>
        <p:cNvPr id="1" name=""/>
        <p:cNvGrpSpPr/>
        <p:nvPr/>
      </p:nvGrpSpPr>
      <p:grpSpPr>
        <a:xfrm>
          <a:off x="0" y="0"/>
          <a:ext cx="0" cy="0"/>
          <a:chOff x="0" y="0"/>
          <a:chExt cx="0" cy="0"/>
        </a:xfrm>
      </p:grpSpPr>
      <p:pic>
        <p:nvPicPr>
          <p:cNvPr id="2" name="Bild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71" y="1"/>
            <a:ext cx="12174062" cy="6857996"/>
          </a:xfrm>
          <a:prstGeom prst="rect">
            <a:avLst/>
          </a:prstGeom>
        </p:spPr>
      </p:pic>
      <p:sp>
        <p:nvSpPr>
          <p:cNvPr id="3" name="Rektangel 2"/>
          <p:cNvSpPr/>
          <p:nvPr userDrawn="1"/>
        </p:nvSpPr>
        <p:spPr bwMode="auto">
          <a:xfrm>
            <a:off x="0" y="0"/>
            <a:ext cx="9453911" cy="6858000"/>
          </a:xfrm>
          <a:prstGeom prst="rect">
            <a:avLst/>
          </a:prstGeom>
          <a:gradFill>
            <a:gsLst>
              <a:gs pos="0">
                <a:schemeClr val="tx1">
                  <a:lumMod val="100000"/>
                  <a:alpha val="50000"/>
                </a:schemeClr>
              </a:gs>
              <a:gs pos="100000">
                <a:schemeClr val="tx1">
                  <a:lumMod val="50000"/>
                  <a:alpha val="0"/>
                </a:schemeClr>
              </a:gs>
            </a:gsLst>
            <a:lin ang="0" scaled="0"/>
          </a:gra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sp>
        <p:nvSpPr>
          <p:cNvPr id="11" name="Subtitle 2"/>
          <p:cNvSpPr>
            <a:spLocks noGrp="1"/>
          </p:cNvSpPr>
          <p:nvPr>
            <p:ph type="subTitle" idx="1"/>
          </p:nvPr>
        </p:nvSpPr>
        <p:spPr>
          <a:xfrm>
            <a:off x="527244" y="4581128"/>
            <a:ext cx="6143082"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527244" y="3069000"/>
            <a:ext cx="6143082" cy="1416117"/>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grpSp>
        <p:nvGrpSpPr>
          <p:cNvPr id="7" name="Gruppe 6"/>
          <p:cNvGrpSpPr/>
          <p:nvPr userDrawn="1"/>
        </p:nvGrpSpPr>
        <p:grpSpPr>
          <a:xfrm>
            <a:off x="10221796" y="452669"/>
            <a:ext cx="1396148" cy="960107"/>
            <a:chOff x="3187937" y="496671"/>
            <a:chExt cx="1405800" cy="966600"/>
          </a:xfrm>
          <a:solidFill>
            <a:schemeClr val="bg1"/>
          </a:solidFill>
        </p:grpSpPr>
        <p:sp>
          <p:nvSpPr>
            <p:cNvPr id="8"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9"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10"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1119600528"/>
      </p:ext>
    </p:extLst>
  </p:cSld>
  <p:clrMapOvr>
    <a:masterClrMapping/>
  </p:clrMapOvr>
  <p:transition spd="med" advClick="0">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apitteldeling med bilde 1:3">
    <p:spTree>
      <p:nvGrpSpPr>
        <p:cNvPr id="1" name=""/>
        <p:cNvGrpSpPr/>
        <p:nvPr/>
      </p:nvGrpSpPr>
      <p:grpSpPr>
        <a:xfrm>
          <a:off x="0" y="0"/>
          <a:ext cx="0" cy="0"/>
          <a:chOff x="0" y="0"/>
          <a:chExt cx="0" cy="0"/>
        </a:xfrm>
      </p:grpSpPr>
      <p:sp>
        <p:nvSpPr>
          <p:cNvPr id="14" name="Plassholder for bilde 5"/>
          <p:cNvSpPr>
            <a:spLocks noGrp="1"/>
          </p:cNvSpPr>
          <p:nvPr>
            <p:ph type="pic" sz="quarter" idx="12"/>
          </p:nvPr>
        </p:nvSpPr>
        <p:spPr>
          <a:xfrm>
            <a:off x="0" y="0"/>
            <a:ext cx="3047206" cy="6864000"/>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endParaRPr lang="nb-NO"/>
          </a:p>
        </p:txBody>
      </p:sp>
      <p:sp>
        <p:nvSpPr>
          <p:cNvPr id="11" name="Subtitle 2"/>
          <p:cNvSpPr>
            <a:spLocks noGrp="1"/>
          </p:cNvSpPr>
          <p:nvPr>
            <p:ph type="subTitle" idx="1"/>
          </p:nvPr>
        </p:nvSpPr>
        <p:spPr>
          <a:xfrm>
            <a:off x="3397706" y="3813043"/>
            <a:ext cx="8359861" cy="576000"/>
          </a:xfrm>
          <a:prstGeom prst="rect">
            <a:avLst/>
          </a:prstGeom>
        </p:spPr>
        <p:txBody>
          <a:bodyPr lIns="108000"/>
          <a:lstStyle>
            <a:lvl1pPr marL="0" indent="0" algn="l">
              <a:spcBef>
                <a:spcPts val="0"/>
              </a:spcBef>
              <a:buNone/>
              <a:defRPr sz="2133">
                <a:solidFill>
                  <a:schemeClr val="accent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3397706" y="3069000"/>
            <a:ext cx="8359861" cy="720000"/>
          </a:xfrm>
          <a:prstGeom prst="rect">
            <a:avLst/>
          </a:prstGeom>
        </p:spPr>
        <p:txBody>
          <a:bodyPr anchor="ctr" anchorCtr="0"/>
          <a:lstStyle>
            <a:lvl1pPr algn="l">
              <a:defRPr sz="5332">
                <a:solidFill>
                  <a:schemeClr val="accent1"/>
                </a:solidFill>
                <a:effectLst/>
                <a:latin typeface="Segoe UI"/>
                <a:cs typeface="Segoe UI"/>
              </a:defRPr>
            </a:lvl1pPr>
          </a:lstStyle>
          <a:p>
            <a:r>
              <a:rPr lang="nb-NO"/>
              <a:t>Klikk for å redigere tittelstil</a:t>
            </a:r>
          </a:p>
        </p:txBody>
      </p:sp>
    </p:spTree>
    <p:extLst>
      <p:ext uri="{BB962C8B-B14F-4D97-AF65-F5344CB8AC3E}">
        <p14:creationId xmlns:p14="http://schemas.microsoft.com/office/powerpoint/2010/main" val="3262113113"/>
      </p:ext>
    </p:extLst>
  </p:cSld>
  <p:clrMapOvr>
    <a:masterClrMapping/>
  </p:clrMapOvr>
  <p:transition spd="med" advClick="0">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Kapitteldeling med bilde 1:3">
    <p:spTree>
      <p:nvGrpSpPr>
        <p:cNvPr id="1" name=""/>
        <p:cNvGrpSpPr/>
        <p:nvPr/>
      </p:nvGrpSpPr>
      <p:grpSpPr>
        <a:xfrm>
          <a:off x="0" y="0"/>
          <a:ext cx="0" cy="0"/>
          <a:chOff x="0" y="0"/>
          <a:chExt cx="0" cy="0"/>
        </a:xfrm>
      </p:grpSpPr>
      <p:sp>
        <p:nvSpPr>
          <p:cNvPr id="2" name="Rektangel 1"/>
          <p:cNvSpPr/>
          <p:nvPr userDrawn="1"/>
        </p:nvSpPr>
        <p:spPr bwMode="auto">
          <a:xfrm>
            <a:off x="3047206" y="0"/>
            <a:ext cx="9141619" cy="6858000"/>
          </a:xfrm>
          <a:prstGeom prst="rect">
            <a:avLst/>
          </a:prstGeom>
          <a:solidFill>
            <a:srgbClr val="A5E1D2"/>
          </a:solidFill>
          <a:ln w="25400" cap="flat" cmpd="sng" algn="ctr">
            <a:no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defTabSz="1218895"/>
            <a:endParaRPr lang="nb-NO" sz="1600">
              <a:solidFill>
                <a:srgbClr val="A5E1D2"/>
              </a:solidFill>
              <a:latin typeface="Segoe UI"/>
              <a:ea typeface="ヒラギノ角ゴ ProN W3" charset="0"/>
              <a:cs typeface="Segoe UI"/>
              <a:sym typeface="Gill Sans" charset="0"/>
            </a:endParaRPr>
          </a:p>
        </p:txBody>
      </p:sp>
      <p:sp>
        <p:nvSpPr>
          <p:cNvPr id="14" name="Plassholder for bilde 5"/>
          <p:cNvSpPr>
            <a:spLocks noGrp="1"/>
          </p:cNvSpPr>
          <p:nvPr>
            <p:ph type="pic" sz="quarter" idx="12"/>
          </p:nvPr>
        </p:nvSpPr>
        <p:spPr>
          <a:xfrm>
            <a:off x="0" y="0"/>
            <a:ext cx="3047206" cy="6864000"/>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endParaRPr lang="nb-NO"/>
          </a:p>
        </p:txBody>
      </p:sp>
      <p:sp>
        <p:nvSpPr>
          <p:cNvPr id="11" name="Subtitle 2"/>
          <p:cNvSpPr>
            <a:spLocks noGrp="1"/>
          </p:cNvSpPr>
          <p:nvPr>
            <p:ph type="subTitle" idx="1"/>
          </p:nvPr>
        </p:nvSpPr>
        <p:spPr>
          <a:xfrm>
            <a:off x="3397706" y="3813043"/>
            <a:ext cx="8359861" cy="576000"/>
          </a:xfrm>
          <a:prstGeom prst="rect">
            <a:avLst/>
          </a:prstGeom>
        </p:spPr>
        <p:txBody>
          <a:bodyPr lIns="108000"/>
          <a:lstStyle>
            <a:lvl1pPr marL="0" indent="0" algn="l">
              <a:spcBef>
                <a:spcPts val="0"/>
              </a:spcBef>
              <a:buNone/>
              <a:defRPr sz="2133">
                <a:solidFill>
                  <a:schemeClr val="accent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3397706" y="3069000"/>
            <a:ext cx="8359861" cy="720000"/>
          </a:xfrm>
          <a:prstGeom prst="rect">
            <a:avLst/>
          </a:prstGeom>
        </p:spPr>
        <p:txBody>
          <a:bodyPr anchor="ctr" anchorCtr="0"/>
          <a:lstStyle>
            <a:lvl1pPr algn="l">
              <a:defRPr sz="5332">
                <a:solidFill>
                  <a:schemeClr val="accent1"/>
                </a:solidFill>
                <a:effectLst/>
                <a:latin typeface="Segoe UI"/>
                <a:cs typeface="Segoe UI"/>
              </a:defRPr>
            </a:lvl1pPr>
          </a:lstStyle>
          <a:p>
            <a:r>
              <a:rPr lang="nb-NO"/>
              <a:t>Klikk for å redigere tittelstil</a:t>
            </a:r>
          </a:p>
        </p:txBody>
      </p:sp>
    </p:spTree>
    <p:extLst>
      <p:ext uri="{BB962C8B-B14F-4D97-AF65-F5344CB8AC3E}">
        <p14:creationId xmlns:p14="http://schemas.microsoft.com/office/powerpoint/2010/main" val="3028723927"/>
      </p:ext>
    </p:extLst>
  </p:cSld>
  <p:clrMapOvr>
    <a:masterClrMapping/>
  </p:clrMapOvr>
  <p:transition spd="med" advClick="0">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Kapitteldeling med bilde 1:3">
    <p:spTree>
      <p:nvGrpSpPr>
        <p:cNvPr id="1" name=""/>
        <p:cNvGrpSpPr/>
        <p:nvPr/>
      </p:nvGrpSpPr>
      <p:grpSpPr>
        <a:xfrm>
          <a:off x="0" y="0"/>
          <a:ext cx="0" cy="0"/>
          <a:chOff x="0" y="0"/>
          <a:chExt cx="0" cy="0"/>
        </a:xfrm>
      </p:grpSpPr>
      <p:sp>
        <p:nvSpPr>
          <p:cNvPr id="2" name="Rektangel 1"/>
          <p:cNvSpPr/>
          <p:nvPr userDrawn="1"/>
        </p:nvSpPr>
        <p:spPr bwMode="auto">
          <a:xfrm>
            <a:off x="3047206" y="0"/>
            <a:ext cx="9141619" cy="6858000"/>
          </a:xfrm>
          <a:prstGeom prst="rect">
            <a:avLst/>
          </a:prstGeom>
          <a:solidFill>
            <a:schemeClr val="accent1"/>
          </a:solidFill>
          <a:ln w="25400" cap="flat" cmpd="sng" algn="ctr">
            <a:no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defTabSz="1218895"/>
            <a:endParaRPr lang="nb-NO" sz="1600">
              <a:solidFill>
                <a:srgbClr val="A5E1D2"/>
              </a:solidFill>
              <a:latin typeface="Segoe UI"/>
              <a:ea typeface="ヒラギノ角ゴ ProN W3" charset="0"/>
              <a:cs typeface="Segoe UI"/>
              <a:sym typeface="Gill Sans" charset="0"/>
            </a:endParaRPr>
          </a:p>
        </p:txBody>
      </p:sp>
      <p:sp>
        <p:nvSpPr>
          <p:cNvPr id="14" name="Plassholder for bilde 5"/>
          <p:cNvSpPr>
            <a:spLocks noGrp="1"/>
          </p:cNvSpPr>
          <p:nvPr>
            <p:ph type="pic" sz="quarter" idx="12"/>
          </p:nvPr>
        </p:nvSpPr>
        <p:spPr>
          <a:xfrm>
            <a:off x="0" y="0"/>
            <a:ext cx="3047206" cy="6864000"/>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endParaRPr lang="nb-NO"/>
          </a:p>
        </p:txBody>
      </p:sp>
      <p:sp>
        <p:nvSpPr>
          <p:cNvPr id="11" name="Subtitle 2"/>
          <p:cNvSpPr>
            <a:spLocks noGrp="1"/>
          </p:cNvSpPr>
          <p:nvPr>
            <p:ph type="subTitle" idx="1"/>
          </p:nvPr>
        </p:nvSpPr>
        <p:spPr>
          <a:xfrm>
            <a:off x="3397706" y="3813043"/>
            <a:ext cx="8359861" cy="576000"/>
          </a:xfrm>
          <a:prstGeom prst="rect">
            <a:avLst/>
          </a:prstGeom>
        </p:spPr>
        <p:txBody>
          <a:bodyPr lIns="108000"/>
          <a:lstStyle>
            <a:lvl1pPr marL="0" indent="0" algn="l">
              <a:spcBef>
                <a:spcPts val="0"/>
              </a:spcBef>
              <a:buNone/>
              <a:defRPr sz="2133">
                <a:solidFill>
                  <a:schemeClr val="bg1"/>
                </a:solidFill>
                <a:effectLst/>
                <a:latin typeface="Segoe UI"/>
                <a:cs typeface="Segoe UI"/>
              </a:defRPr>
            </a:lvl1pPr>
            <a:lvl2pPr marL="428502" indent="0" algn="ctr">
              <a:buNone/>
              <a:defRPr/>
            </a:lvl2pPr>
            <a:lvl3pPr marL="857006" indent="0" algn="ctr">
              <a:buNone/>
              <a:defRPr/>
            </a:lvl3pPr>
            <a:lvl4pPr marL="1285508" indent="0" algn="ctr">
              <a:buNone/>
              <a:defRPr/>
            </a:lvl4pPr>
            <a:lvl5pPr marL="1714010" indent="0" algn="ctr">
              <a:buNone/>
              <a:defRPr/>
            </a:lvl5pPr>
            <a:lvl6pPr marL="2142514" indent="0" algn="ctr">
              <a:buNone/>
              <a:defRPr/>
            </a:lvl6pPr>
            <a:lvl7pPr marL="2571016" indent="0" algn="ctr">
              <a:buNone/>
              <a:defRPr/>
            </a:lvl7pPr>
            <a:lvl8pPr marL="2999518" indent="0" algn="ctr">
              <a:buNone/>
              <a:defRPr/>
            </a:lvl8pPr>
            <a:lvl9pPr marL="3428021" indent="0" algn="ctr">
              <a:buNone/>
              <a:defRPr/>
            </a:lvl9pPr>
          </a:lstStyle>
          <a:p>
            <a:endParaRPr lang="en-US"/>
          </a:p>
        </p:txBody>
      </p:sp>
      <p:sp>
        <p:nvSpPr>
          <p:cNvPr id="12" name="Tittel 8"/>
          <p:cNvSpPr>
            <a:spLocks noGrp="1"/>
          </p:cNvSpPr>
          <p:nvPr>
            <p:ph type="title"/>
          </p:nvPr>
        </p:nvSpPr>
        <p:spPr>
          <a:xfrm>
            <a:off x="3397706" y="3069000"/>
            <a:ext cx="8359861" cy="720000"/>
          </a:xfrm>
          <a:prstGeom prst="rect">
            <a:avLst/>
          </a:prstGeom>
        </p:spPr>
        <p:txBody>
          <a:bodyPr anchor="ctr" anchorCtr="0"/>
          <a:lstStyle>
            <a:lvl1pPr algn="l">
              <a:defRPr sz="5332">
                <a:solidFill>
                  <a:schemeClr val="bg1"/>
                </a:solidFill>
                <a:effectLst/>
                <a:latin typeface="Segoe UI"/>
                <a:cs typeface="Segoe UI"/>
              </a:defRPr>
            </a:lvl1pPr>
          </a:lstStyle>
          <a:p>
            <a:r>
              <a:rPr lang="nb-NO"/>
              <a:t>Klikk for å redigere tittelstil</a:t>
            </a:r>
          </a:p>
        </p:txBody>
      </p:sp>
    </p:spTree>
    <p:extLst>
      <p:ext uri="{BB962C8B-B14F-4D97-AF65-F5344CB8AC3E}">
        <p14:creationId xmlns:p14="http://schemas.microsoft.com/office/powerpoint/2010/main" val="529979531"/>
      </p:ext>
    </p:extLst>
  </p:cSld>
  <p:clrMapOvr>
    <a:masterClrMapping/>
  </p:clrMapOvr>
  <p:transition spd="med" advClick="0">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lde &amp; Tekst 3:1">
    <p:spTree>
      <p:nvGrpSpPr>
        <p:cNvPr id="1" name=""/>
        <p:cNvGrpSpPr/>
        <p:nvPr/>
      </p:nvGrpSpPr>
      <p:grpSpPr>
        <a:xfrm>
          <a:off x="0" y="0"/>
          <a:ext cx="0" cy="0"/>
          <a:chOff x="0" y="0"/>
          <a:chExt cx="0" cy="0"/>
        </a:xfrm>
      </p:grpSpPr>
      <p:sp>
        <p:nvSpPr>
          <p:cNvPr id="6" name="Plassholder for bilde 5"/>
          <p:cNvSpPr>
            <a:spLocks noGrp="1"/>
          </p:cNvSpPr>
          <p:nvPr>
            <p:ph type="pic" sz="quarter" idx="12"/>
          </p:nvPr>
        </p:nvSpPr>
        <p:spPr>
          <a:xfrm>
            <a:off x="0" y="0"/>
            <a:ext cx="9357563" cy="6864000"/>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endParaRPr lang="nb-NO"/>
          </a:p>
        </p:txBody>
      </p:sp>
      <p:sp>
        <p:nvSpPr>
          <p:cNvPr id="12" name="Tittel 6"/>
          <p:cNvSpPr>
            <a:spLocks noGrp="1"/>
          </p:cNvSpPr>
          <p:nvPr>
            <p:ph type="title"/>
          </p:nvPr>
        </p:nvSpPr>
        <p:spPr>
          <a:xfrm>
            <a:off x="719216" y="4581128"/>
            <a:ext cx="7870824" cy="961813"/>
          </a:xfrm>
          <a:prstGeom prst="rect">
            <a:avLst/>
          </a:prstGeom>
        </p:spPr>
        <p:txBody>
          <a:bodyPr anchor="ctr" anchorCtr="0"/>
          <a:lstStyle>
            <a:lvl1pPr algn="l">
              <a:spcBef>
                <a:spcPts val="800"/>
              </a:spcBef>
              <a:defRPr sz="5332">
                <a:solidFill>
                  <a:schemeClr val="bg1"/>
                </a:solidFill>
                <a:latin typeface="Segoe UI"/>
                <a:cs typeface="Segoe UI"/>
              </a:defRPr>
            </a:lvl1pPr>
          </a:lstStyle>
          <a:p>
            <a:r>
              <a:rPr lang="nb-NO"/>
              <a:t>Klikk for å redigere tittelstil</a:t>
            </a:r>
          </a:p>
        </p:txBody>
      </p:sp>
      <p:sp>
        <p:nvSpPr>
          <p:cNvPr id="20" name="Plassholder for lysbildenummer 5"/>
          <p:cNvSpPr>
            <a:spLocks noGrp="1"/>
          </p:cNvSpPr>
          <p:nvPr>
            <p:ph type="sldNum" sz="quarter" idx="13"/>
          </p:nvPr>
        </p:nvSpPr>
        <p:spPr>
          <a:xfrm>
            <a:off x="10221796" y="6405331"/>
            <a:ext cx="1055842" cy="338360"/>
          </a:xfrm>
          <a:prstGeom prst="rect">
            <a:avLst/>
          </a:prstGeom>
        </p:spPr>
        <p:txBody>
          <a:bodyPr lIns="0" tIns="0" rIns="0" bIns="0"/>
          <a:lstStyle>
            <a:lvl1pPr algn="r">
              <a:defRPr sz="2133" b="0" i="0">
                <a:solidFill>
                  <a:schemeClr val="accent1"/>
                </a:solidFill>
                <a:latin typeface="Segoe UI" charset="0"/>
                <a:ea typeface="Segoe UI" charset="0"/>
                <a:cs typeface="Segoe UI" charset="0"/>
              </a:defRPr>
            </a:lvl1pPr>
          </a:lstStyle>
          <a:p>
            <a:pPr algn="ctr"/>
            <a:fld id="{FB0F92BC-E9B5-8747-84F4-872B61BA0272}" type="slidenum">
              <a:rPr lang="nb-NO" smtClean="0">
                <a:solidFill>
                  <a:srgbClr val="007272"/>
                </a:solidFill>
              </a:rPr>
              <a:pPr algn="ctr"/>
              <a:t>‹#›</a:t>
            </a:fld>
            <a:endParaRPr lang="nb-NO">
              <a:solidFill>
                <a:srgbClr val="007272"/>
              </a:solidFill>
            </a:endParaRPr>
          </a:p>
        </p:txBody>
      </p:sp>
      <p:sp>
        <p:nvSpPr>
          <p:cNvPr id="22" name="Text Placeholder 7"/>
          <p:cNvSpPr>
            <a:spLocks noGrp="1"/>
          </p:cNvSpPr>
          <p:nvPr>
            <p:ph type="body" sz="quarter" idx="14"/>
          </p:nvPr>
        </p:nvSpPr>
        <p:spPr>
          <a:xfrm>
            <a:off x="9549897" y="452669"/>
            <a:ext cx="2399640" cy="5760640"/>
          </a:xfrm>
        </p:spPr>
        <p:txBody>
          <a:bodyPr lIns="0" tIns="0" rIns="0" bIns="0" anchor="ctr" anchorCtr="0"/>
          <a:lstStyle>
            <a:lvl1pPr marL="287928" indent="-239940">
              <a:spcBef>
                <a:spcPts val="800"/>
              </a:spcBef>
              <a:buClr>
                <a:schemeClr val="accent1"/>
              </a:buClr>
              <a:buSzPct val="110000"/>
              <a:buFont typeface="Wingdings" charset="2"/>
              <a:buChar char="§"/>
              <a:defRPr sz="1866" baseline="0">
                <a:solidFill>
                  <a:schemeClr val="tx1"/>
                </a:solidFill>
                <a:latin typeface="Segoe UI"/>
              </a:defRPr>
            </a:lvl1pPr>
            <a:lvl2pPr marL="479880" indent="-191952">
              <a:spcBef>
                <a:spcPts val="800"/>
              </a:spcBef>
              <a:buClr>
                <a:schemeClr val="accent1"/>
              </a:buClr>
              <a:buSzPct val="110000"/>
              <a:buFont typeface="Wingdings" charset="2"/>
              <a:buChar char="§"/>
              <a:defRPr sz="1600" baseline="0">
                <a:solidFill>
                  <a:schemeClr val="tx1"/>
                </a:solidFill>
                <a:latin typeface="Segoe UI"/>
              </a:defRPr>
            </a:lvl2pPr>
            <a:lvl3pPr marL="719820" indent="-143964">
              <a:spcBef>
                <a:spcPts val="800"/>
              </a:spcBef>
              <a:buClr>
                <a:schemeClr val="accent1"/>
              </a:buClr>
              <a:buSzPct val="110000"/>
              <a:buFont typeface="Wingdings" charset="2"/>
              <a:buChar char="§"/>
              <a:defRPr sz="1333" baseline="0">
                <a:solidFill>
                  <a:schemeClr val="tx1"/>
                </a:solidFill>
                <a:latin typeface="Segoe UI"/>
              </a:defRPr>
            </a:lvl3pPr>
            <a:lvl4pPr indent="-287928">
              <a:spcBef>
                <a:spcPts val="933"/>
              </a:spcBef>
              <a:buClr>
                <a:schemeClr val="accent6"/>
              </a:buClr>
              <a:buSzPct val="110000"/>
              <a:defRPr sz="2133" baseline="0">
                <a:solidFill>
                  <a:srgbClr val="007272"/>
                </a:solidFill>
                <a:latin typeface="Segoe UI"/>
              </a:defRPr>
            </a:lvl4pPr>
            <a:lvl5pPr indent="-287928">
              <a:spcBef>
                <a:spcPts val="933"/>
              </a:spcBef>
              <a:buClr>
                <a:schemeClr val="accent6"/>
              </a:buClr>
              <a:buSzPct val="110000"/>
              <a:defRPr sz="2133" baseline="0">
                <a:solidFill>
                  <a:srgbClr val="007272"/>
                </a:solidFill>
                <a:latin typeface="Segoe UI"/>
              </a:defRPr>
            </a:lvl5pPr>
          </a:lstStyle>
          <a:p>
            <a:pPr lvl="0"/>
            <a:r>
              <a:rPr lang="nb-NO" err="1"/>
              <a:t>Click</a:t>
            </a:r>
            <a:r>
              <a:rPr lang="nb-NO"/>
              <a:t> to </a:t>
            </a:r>
            <a:r>
              <a:rPr lang="nb-NO" err="1"/>
              <a:t>edit</a:t>
            </a:r>
            <a:r>
              <a:rPr lang="nb-NO"/>
              <a:t> Master </a:t>
            </a:r>
            <a:r>
              <a:rPr lang="nb-NO" err="1"/>
              <a:t>text</a:t>
            </a:r>
            <a:r>
              <a:rPr lang="nb-NO"/>
              <a:t> styles</a:t>
            </a:r>
          </a:p>
          <a:p>
            <a:pPr lvl="1"/>
            <a:r>
              <a:rPr lang="nb-NO"/>
              <a:t>Second </a:t>
            </a:r>
            <a:r>
              <a:rPr lang="nb-NO" err="1"/>
              <a:t>level</a:t>
            </a:r>
            <a:endParaRPr lang="nb-NO"/>
          </a:p>
          <a:p>
            <a:pPr lvl="2"/>
            <a:r>
              <a:rPr lang="nb-NO"/>
              <a:t>Third </a:t>
            </a:r>
            <a:r>
              <a:rPr lang="nb-NO" err="1"/>
              <a:t>level</a:t>
            </a:r>
            <a:endParaRPr lang="nb-NO"/>
          </a:p>
        </p:txBody>
      </p:sp>
    </p:spTree>
    <p:extLst>
      <p:ext uri="{BB962C8B-B14F-4D97-AF65-F5344CB8AC3E}">
        <p14:creationId xmlns:p14="http://schemas.microsoft.com/office/powerpoint/2010/main" val="3631178936"/>
      </p:ext>
    </p:extLst>
  </p:cSld>
  <p:clrMapOvr>
    <a:masterClrMapping/>
  </p:clrMapOvr>
  <p:transition spd="med" advClick="0">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lde &amp; Tekst 1:1">
    <p:spTree>
      <p:nvGrpSpPr>
        <p:cNvPr id="1" name=""/>
        <p:cNvGrpSpPr/>
        <p:nvPr/>
      </p:nvGrpSpPr>
      <p:grpSpPr>
        <a:xfrm>
          <a:off x="0" y="0"/>
          <a:ext cx="0" cy="0"/>
          <a:chOff x="0" y="0"/>
          <a:chExt cx="0" cy="0"/>
        </a:xfrm>
      </p:grpSpPr>
      <p:sp>
        <p:nvSpPr>
          <p:cNvPr id="6" name="Plassholder for bilde 5"/>
          <p:cNvSpPr>
            <a:spLocks noGrp="1"/>
          </p:cNvSpPr>
          <p:nvPr>
            <p:ph type="pic" sz="quarter" idx="12"/>
          </p:nvPr>
        </p:nvSpPr>
        <p:spPr>
          <a:xfrm>
            <a:off x="0" y="1"/>
            <a:ext cx="6094413" cy="6858000"/>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endParaRPr lang="nb-NO"/>
          </a:p>
        </p:txBody>
      </p:sp>
      <p:sp>
        <p:nvSpPr>
          <p:cNvPr id="12" name="Tittel 6"/>
          <p:cNvSpPr>
            <a:spLocks noGrp="1"/>
          </p:cNvSpPr>
          <p:nvPr>
            <p:ph type="title"/>
          </p:nvPr>
        </p:nvSpPr>
        <p:spPr>
          <a:xfrm>
            <a:off x="719215" y="4581128"/>
            <a:ext cx="4607312" cy="961813"/>
          </a:xfrm>
          <a:prstGeom prst="rect">
            <a:avLst/>
          </a:prstGeom>
        </p:spPr>
        <p:txBody>
          <a:bodyPr anchor="ctr" anchorCtr="0"/>
          <a:lstStyle>
            <a:lvl1pPr algn="l">
              <a:spcBef>
                <a:spcPts val="800"/>
              </a:spcBef>
              <a:defRPr sz="5332">
                <a:solidFill>
                  <a:schemeClr val="bg1"/>
                </a:solidFill>
                <a:latin typeface="Segoe UI"/>
                <a:cs typeface="Segoe UI"/>
              </a:defRPr>
            </a:lvl1pPr>
          </a:lstStyle>
          <a:p>
            <a:r>
              <a:rPr lang="nb-NO"/>
              <a:t>Klikk for å redigere tittelstil</a:t>
            </a:r>
          </a:p>
        </p:txBody>
      </p:sp>
      <p:sp>
        <p:nvSpPr>
          <p:cNvPr id="8" name="Text Placeholder 7"/>
          <p:cNvSpPr>
            <a:spLocks noGrp="1"/>
          </p:cNvSpPr>
          <p:nvPr>
            <p:ph type="body" sz="quarter" idx="11"/>
          </p:nvPr>
        </p:nvSpPr>
        <p:spPr>
          <a:xfrm>
            <a:off x="6382369" y="452669"/>
            <a:ext cx="5567169" cy="5760640"/>
          </a:xfrm>
        </p:spPr>
        <p:txBody>
          <a:bodyPr lIns="0" tIns="0" rIns="0" bIns="0" anchor="ctr" anchorCtr="0"/>
          <a:lstStyle>
            <a:lvl1pPr marL="287928" indent="-239940">
              <a:spcBef>
                <a:spcPts val="800"/>
              </a:spcBef>
              <a:buClr>
                <a:schemeClr val="accent1"/>
              </a:buClr>
              <a:buSzPct val="110000"/>
              <a:buFont typeface="Wingdings" charset="2"/>
              <a:buChar char="§"/>
              <a:defRPr sz="1866" baseline="0">
                <a:solidFill>
                  <a:schemeClr val="tx1"/>
                </a:solidFill>
                <a:latin typeface="Segoe UI"/>
              </a:defRPr>
            </a:lvl1pPr>
            <a:lvl2pPr marL="479880" indent="-191952">
              <a:spcBef>
                <a:spcPts val="800"/>
              </a:spcBef>
              <a:buClr>
                <a:schemeClr val="accent1"/>
              </a:buClr>
              <a:buSzPct val="110000"/>
              <a:buFont typeface="Wingdings" charset="2"/>
              <a:buChar char="§"/>
              <a:defRPr sz="1600" baseline="0">
                <a:solidFill>
                  <a:schemeClr val="tx1"/>
                </a:solidFill>
                <a:latin typeface="Segoe UI"/>
              </a:defRPr>
            </a:lvl2pPr>
            <a:lvl3pPr marL="719820" indent="-143964">
              <a:spcBef>
                <a:spcPts val="800"/>
              </a:spcBef>
              <a:buClr>
                <a:schemeClr val="accent1"/>
              </a:buClr>
              <a:buSzPct val="110000"/>
              <a:buFont typeface="Wingdings" charset="2"/>
              <a:buChar char="§"/>
              <a:defRPr sz="1333" baseline="0">
                <a:solidFill>
                  <a:schemeClr val="tx1"/>
                </a:solidFill>
                <a:latin typeface="Segoe UI"/>
              </a:defRPr>
            </a:lvl3pPr>
            <a:lvl4pPr indent="-287928">
              <a:spcBef>
                <a:spcPts val="933"/>
              </a:spcBef>
              <a:buClr>
                <a:schemeClr val="accent6"/>
              </a:buClr>
              <a:buSzPct val="110000"/>
              <a:defRPr sz="2133" baseline="0">
                <a:solidFill>
                  <a:srgbClr val="007272"/>
                </a:solidFill>
                <a:latin typeface="Segoe UI"/>
              </a:defRPr>
            </a:lvl4pPr>
            <a:lvl5pPr indent="-287928">
              <a:spcBef>
                <a:spcPts val="933"/>
              </a:spcBef>
              <a:buClr>
                <a:schemeClr val="accent6"/>
              </a:buClr>
              <a:buSzPct val="110000"/>
              <a:defRPr sz="2133" baseline="0">
                <a:solidFill>
                  <a:srgbClr val="007272"/>
                </a:solidFill>
                <a:latin typeface="Segoe UI"/>
              </a:defRPr>
            </a:lvl5pPr>
          </a:lstStyle>
          <a:p>
            <a:pPr lvl="0"/>
            <a:r>
              <a:rPr lang="nb-NO" err="1"/>
              <a:t>Click</a:t>
            </a:r>
            <a:r>
              <a:rPr lang="nb-NO"/>
              <a:t> to </a:t>
            </a:r>
            <a:r>
              <a:rPr lang="nb-NO" err="1"/>
              <a:t>edit</a:t>
            </a:r>
            <a:r>
              <a:rPr lang="nb-NO"/>
              <a:t> Master </a:t>
            </a:r>
            <a:r>
              <a:rPr lang="nb-NO" err="1"/>
              <a:t>text</a:t>
            </a:r>
            <a:r>
              <a:rPr lang="nb-NO"/>
              <a:t> styles</a:t>
            </a:r>
          </a:p>
          <a:p>
            <a:pPr lvl="1"/>
            <a:r>
              <a:rPr lang="nb-NO"/>
              <a:t>Second </a:t>
            </a:r>
            <a:r>
              <a:rPr lang="nb-NO" err="1"/>
              <a:t>level</a:t>
            </a:r>
            <a:endParaRPr lang="nb-NO"/>
          </a:p>
          <a:p>
            <a:pPr lvl="2"/>
            <a:r>
              <a:rPr lang="nb-NO"/>
              <a:t>Third </a:t>
            </a:r>
            <a:r>
              <a:rPr lang="nb-NO" err="1"/>
              <a:t>level</a:t>
            </a:r>
            <a:endParaRPr lang="nb-NO"/>
          </a:p>
        </p:txBody>
      </p:sp>
      <p:sp>
        <p:nvSpPr>
          <p:cNvPr id="20" name="Plassholder for lysbildenummer 5"/>
          <p:cNvSpPr>
            <a:spLocks noGrp="1"/>
          </p:cNvSpPr>
          <p:nvPr>
            <p:ph type="sldNum" sz="quarter" idx="13"/>
          </p:nvPr>
        </p:nvSpPr>
        <p:spPr>
          <a:xfrm>
            <a:off x="8686026" y="6405331"/>
            <a:ext cx="1055842" cy="338360"/>
          </a:xfrm>
          <a:prstGeom prst="rect">
            <a:avLst/>
          </a:prstGeom>
        </p:spPr>
        <p:txBody>
          <a:bodyPr lIns="0" tIns="0" rIns="0" bIns="0"/>
          <a:lstStyle>
            <a:lvl1pPr algn="r">
              <a:defRPr sz="2133" b="0" i="0">
                <a:solidFill>
                  <a:schemeClr val="accent1"/>
                </a:solidFill>
                <a:latin typeface="Segoe UI" charset="0"/>
                <a:ea typeface="Segoe UI" charset="0"/>
                <a:cs typeface="Segoe UI" charset="0"/>
              </a:defRPr>
            </a:lvl1pPr>
          </a:lstStyle>
          <a:p>
            <a:pPr algn="ctr"/>
            <a:fld id="{FB0F92BC-E9B5-8747-84F4-872B61BA0272}" type="slidenum">
              <a:rPr lang="nb-NO" smtClean="0">
                <a:solidFill>
                  <a:srgbClr val="007272"/>
                </a:solidFill>
              </a:rPr>
              <a:pPr algn="ctr"/>
              <a:t>‹#›</a:t>
            </a:fld>
            <a:endParaRPr lang="nb-NO">
              <a:solidFill>
                <a:srgbClr val="007272"/>
              </a:solidFill>
            </a:endParaRPr>
          </a:p>
        </p:txBody>
      </p:sp>
    </p:spTree>
    <p:extLst>
      <p:ext uri="{BB962C8B-B14F-4D97-AF65-F5344CB8AC3E}">
        <p14:creationId xmlns:p14="http://schemas.microsoft.com/office/powerpoint/2010/main" val="3390151017"/>
      </p:ext>
    </p:extLst>
  </p:cSld>
  <p:clrMapOvr>
    <a:masterClrMapping/>
  </p:clrMapOvr>
  <p:transition spd="med" advClick="0">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ort bilde &amp; Tekst">
    <p:spTree>
      <p:nvGrpSpPr>
        <p:cNvPr id="1" name=""/>
        <p:cNvGrpSpPr/>
        <p:nvPr/>
      </p:nvGrpSpPr>
      <p:grpSpPr>
        <a:xfrm>
          <a:off x="0" y="0"/>
          <a:ext cx="0" cy="0"/>
          <a:chOff x="0" y="0"/>
          <a:chExt cx="0" cy="0"/>
        </a:xfrm>
      </p:grpSpPr>
      <p:sp>
        <p:nvSpPr>
          <p:cNvPr id="6" name="Plassholder for bilde 5"/>
          <p:cNvSpPr>
            <a:spLocks noGrp="1"/>
          </p:cNvSpPr>
          <p:nvPr>
            <p:ph type="pic" sz="quarter" idx="12"/>
          </p:nvPr>
        </p:nvSpPr>
        <p:spPr>
          <a:xfrm>
            <a:off x="0" y="0"/>
            <a:ext cx="12188825" cy="6858000"/>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endParaRPr lang="nb-NO"/>
          </a:p>
        </p:txBody>
      </p:sp>
      <p:sp>
        <p:nvSpPr>
          <p:cNvPr id="12" name="Tittel 6"/>
          <p:cNvSpPr>
            <a:spLocks noGrp="1"/>
          </p:cNvSpPr>
          <p:nvPr>
            <p:ph type="title"/>
          </p:nvPr>
        </p:nvSpPr>
        <p:spPr>
          <a:xfrm>
            <a:off x="719216" y="4581128"/>
            <a:ext cx="10750394" cy="961813"/>
          </a:xfrm>
          <a:prstGeom prst="rect">
            <a:avLst/>
          </a:prstGeom>
        </p:spPr>
        <p:txBody>
          <a:bodyPr anchor="ctr" anchorCtr="0"/>
          <a:lstStyle>
            <a:lvl1pPr algn="l">
              <a:spcBef>
                <a:spcPts val="800"/>
              </a:spcBef>
              <a:defRPr sz="5332">
                <a:solidFill>
                  <a:schemeClr val="bg1"/>
                </a:solidFill>
                <a:latin typeface="Segoe UI"/>
                <a:cs typeface="Segoe UI"/>
              </a:defRPr>
            </a:lvl1pPr>
          </a:lstStyle>
          <a:p>
            <a:r>
              <a:rPr lang="nb-NO"/>
              <a:t>Klikk for å redigere tittelstil</a:t>
            </a:r>
          </a:p>
        </p:txBody>
      </p:sp>
      <p:sp>
        <p:nvSpPr>
          <p:cNvPr id="8" name="Text Placeholder 7"/>
          <p:cNvSpPr>
            <a:spLocks noGrp="1"/>
          </p:cNvSpPr>
          <p:nvPr>
            <p:ph type="body" sz="quarter" idx="11" hasCustomPrompt="1"/>
          </p:nvPr>
        </p:nvSpPr>
        <p:spPr>
          <a:xfrm>
            <a:off x="719213" y="5542941"/>
            <a:ext cx="10750396" cy="748080"/>
          </a:xfrm>
        </p:spPr>
        <p:txBody>
          <a:bodyPr lIns="0" tIns="0" rIns="0" bIns="0" anchor="ctr" anchorCtr="0"/>
          <a:lstStyle>
            <a:lvl1pPr marL="47988" indent="0">
              <a:spcBef>
                <a:spcPts val="800"/>
              </a:spcBef>
              <a:buClr>
                <a:schemeClr val="accent2"/>
              </a:buClr>
              <a:buSzPct val="110000"/>
              <a:buFontTx/>
              <a:buNone/>
              <a:defRPr sz="1866" baseline="0">
                <a:solidFill>
                  <a:schemeClr val="bg1"/>
                </a:solidFill>
                <a:latin typeface="Segoe UI"/>
              </a:defRPr>
            </a:lvl1pPr>
            <a:lvl2pPr marL="1011514" indent="-191952">
              <a:spcBef>
                <a:spcPts val="800"/>
              </a:spcBef>
              <a:buClr>
                <a:schemeClr val="accent2"/>
              </a:buClr>
              <a:buSzPct val="110000"/>
              <a:buFont typeface="Wingdings" charset="2"/>
              <a:buChar char="§"/>
              <a:defRPr sz="1600" baseline="0">
                <a:solidFill>
                  <a:schemeClr val="tx1"/>
                </a:solidFill>
                <a:latin typeface="Segoe UI"/>
              </a:defRPr>
            </a:lvl2pPr>
            <a:lvl3pPr marL="1510922" indent="-143964">
              <a:spcBef>
                <a:spcPts val="800"/>
              </a:spcBef>
              <a:buClr>
                <a:schemeClr val="accent2"/>
              </a:buClr>
              <a:buSzPct val="110000"/>
              <a:buFont typeface="Wingdings" charset="2"/>
              <a:buChar char="§"/>
              <a:defRPr sz="1333" baseline="0">
                <a:solidFill>
                  <a:schemeClr val="tx1"/>
                </a:solidFill>
                <a:latin typeface="Segoe UI"/>
              </a:defRPr>
            </a:lvl3pPr>
            <a:lvl4pPr indent="-287928">
              <a:spcBef>
                <a:spcPts val="933"/>
              </a:spcBef>
              <a:buClr>
                <a:schemeClr val="accent6"/>
              </a:buClr>
              <a:buSzPct val="110000"/>
              <a:defRPr sz="2133" baseline="0">
                <a:solidFill>
                  <a:srgbClr val="007272"/>
                </a:solidFill>
                <a:latin typeface="Segoe UI"/>
              </a:defRPr>
            </a:lvl4pPr>
            <a:lvl5pPr indent="-287928">
              <a:spcBef>
                <a:spcPts val="933"/>
              </a:spcBef>
              <a:buClr>
                <a:schemeClr val="accent6"/>
              </a:buClr>
              <a:buSzPct val="110000"/>
              <a:defRPr sz="2133" baseline="0">
                <a:solidFill>
                  <a:srgbClr val="007272"/>
                </a:solidFill>
                <a:latin typeface="Segoe UI"/>
              </a:defRPr>
            </a:lvl5pPr>
          </a:lstStyle>
          <a:p>
            <a:pPr lvl="0"/>
            <a:r>
              <a:rPr lang="nb-NO" err="1"/>
              <a:t>Click</a:t>
            </a:r>
            <a:r>
              <a:rPr lang="nb-NO"/>
              <a:t> to </a:t>
            </a:r>
            <a:r>
              <a:rPr lang="nb-NO" err="1"/>
              <a:t>edit</a:t>
            </a:r>
            <a:r>
              <a:rPr lang="nb-NO"/>
              <a:t> Master </a:t>
            </a:r>
            <a:r>
              <a:rPr lang="nb-NO" err="1"/>
              <a:t>text</a:t>
            </a:r>
            <a:r>
              <a:rPr lang="nb-NO"/>
              <a:t> styles</a:t>
            </a:r>
          </a:p>
        </p:txBody>
      </p:sp>
    </p:spTree>
    <p:extLst>
      <p:ext uri="{BB962C8B-B14F-4D97-AF65-F5344CB8AC3E}">
        <p14:creationId xmlns:p14="http://schemas.microsoft.com/office/powerpoint/2010/main" val="661866709"/>
      </p:ext>
    </p:extLst>
  </p:cSld>
  <p:clrMapOvr>
    <a:masterClrMapping/>
  </p:clrMapOvr>
  <p:transition spd="med" advClick="0">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kst 1 spalte">
    <p:spTree>
      <p:nvGrpSpPr>
        <p:cNvPr id="1" name=""/>
        <p:cNvGrpSpPr/>
        <p:nvPr/>
      </p:nvGrpSpPr>
      <p:grpSpPr>
        <a:xfrm>
          <a:off x="0" y="0"/>
          <a:ext cx="0" cy="0"/>
          <a:chOff x="0" y="0"/>
          <a:chExt cx="0" cy="0"/>
        </a:xfrm>
      </p:grpSpPr>
      <p:sp>
        <p:nvSpPr>
          <p:cNvPr id="10" name="Plassholder for lysbildenummer 5"/>
          <p:cNvSpPr>
            <a:spLocks noGrp="1"/>
          </p:cNvSpPr>
          <p:nvPr>
            <p:ph type="sldNum" sz="quarter" idx="13"/>
          </p:nvPr>
        </p:nvSpPr>
        <p:spPr>
          <a:xfrm>
            <a:off x="5590488" y="6405331"/>
            <a:ext cx="1055842" cy="338360"/>
          </a:xfrm>
          <a:prstGeom prst="rect">
            <a:avLst/>
          </a:prstGeom>
        </p:spPr>
        <p:txBody>
          <a:bodyPr lIns="0" tIns="0" rIns="0" bIns="0"/>
          <a:lstStyle>
            <a:lvl1pPr algn="r">
              <a:defRPr sz="2133" b="0" i="0">
                <a:solidFill>
                  <a:schemeClr val="accent1"/>
                </a:solidFill>
                <a:latin typeface="Segoe UI" charset="0"/>
                <a:ea typeface="Segoe UI" charset="0"/>
                <a:cs typeface="Segoe UI" charset="0"/>
              </a:defRPr>
            </a:lvl1pPr>
          </a:lstStyle>
          <a:p>
            <a:pPr algn="ctr"/>
            <a:fld id="{FB0F92BC-E9B5-8747-84F4-872B61BA0272}" type="slidenum">
              <a:rPr lang="nb-NO" smtClean="0">
                <a:solidFill>
                  <a:srgbClr val="007272"/>
                </a:solidFill>
              </a:rPr>
              <a:pPr algn="ctr"/>
              <a:t>‹#›</a:t>
            </a:fld>
            <a:endParaRPr lang="nb-NO">
              <a:solidFill>
                <a:srgbClr val="007272"/>
              </a:solidFill>
            </a:endParaRPr>
          </a:p>
        </p:txBody>
      </p:sp>
      <p:sp>
        <p:nvSpPr>
          <p:cNvPr id="13" name="Content Placeholder 2"/>
          <p:cNvSpPr>
            <a:spLocks noGrp="1"/>
          </p:cNvSpPr>
          <p:nvPr>
            <p:ph idx="1"/>
          </p:nvPr>
        </p:nvSpPr>
        <p:spPr>
          <a:xfrm>
            <a:off x="719215" y="1700808"/>
            <a:ext cx="10798387" cy="4512501"/>
          </a:xfrm>
          <a:prstGeom prst="rect">
            <a:avLst/>
          </a:prstGeom>
        </p:spPr>
        <p:txBody>
          <a:bodyPr wrap="square" lIns="0" tIns="0" rIns="0" bIns="0" anchor="t" anchorCtr="0">
            <a:noAutofit/>
          </a:bodyPr>
          <a:lstStyle>
            <a:lvl1pPr marL="287928" indent="-239940">
              <a:lnSpc>
                <a:spcPct val="100000"/>
              </a:lnSpc>
              <a:spcBef>
                <a:spcPts val="800"/>
              </a:spcBef>
              <a:spcAft>
                <a:spcPts val="0"/>
              </a:spcAft>
              <a:buClr>
                <a:schemeClr val="accent1"/>
              </a:buClr>
              <a:buSzPct val="100000"/>
              <a:buFont typeface="Wingdings" charset="2"/>
              <a:buChar char="§"/>
              <a:defRPr sz="1866" baseline="0">
                <a:solidFill>
                  <a:schemeClr val="tx1"/>
                </a:solidFill>
                <a:latin typeface="Segoe UI"/>
              </a:defRPr>
            </a:lvl1pPr>
            <a:lvl2pPr marL="479880" indent="-191952">
              <a:lnSpc>
                <a:spcPct val="100000"/>
              </a:lnSpc>
              <a:spcBef>
                <a:spcPts val="800"/>
              </a:spcBef>
              <a:spcAft>
                <a:spcPts val="0"/>
              </a:spcAft>
              <a:buClr>
                <a:schemeClr val="accent1"/>
              </a:buClr>
              <a:buSzPct val="100000"/>
              <a:buFont typeface="Wingdings" charset="2"/>
              <a:buChar char="§"/>
              <a:defRPr sz="1600">
                <a:solidFill>
                  <a:schemeClr val="tx1"/>
                </a:solidFill>
                <a:latin typeface="Segoe UI"/>
              </a:defRPr>
            </a:lvl2pPr>
            <a:lvl3pPr marL="719820" indent="-191952">
              <a:lnSpc>
                <a:spcPct val="100000"/>
              </a:lnSpc>
              <a:spcBef>
                <a:spcPts val="800"/>
              </a:spcBef>
              <a:spcAft>
                <a:spcPts val="0"/>
              </a:spcAft>
              <a:buClr>
                <a:schemeClr val="accent1"/>
              </a:buClr>
              <a:buSzPct val="100000"/>
              <a:buFont typeface="Wingdings" charset="2"/>
              <a:buChar char="§"/>
              <a:tabLst>
                <a:tab pos="1928262" algn="l"/>
              </a:tabLst>
              <a:defRPr sz="1333">
                <a:solidFill>
                  <a:schemeClr val="tx1"/>
                </a:solidFill>
                <a:latin typeface="Segoe UI"/>
              </a:defRPr>
            </a:lvl3pPr>
            <a:lvl4pPr marL="2356764" indent="-465484">
              <a:lnSpc>
                <a:spcPct val="100000"/>
              </a:lnSpc>
              <a:spcBef>
                <a:spcPts val="1333"/>
              </a:spcBef>
              <a:spcAft>
                <a:spcPts val="0"/>
              </a:spcAft>
              <a:buSzPct val="125000"/>
              <a:buFont typeface="Wingdings" charset="2"/>
              <a:buChar char="§"/>
              <a:defRPr sz="1866"/>
            </a:lvl4pPr>
            <a:lvl5pPr marL="2856684" indent="-465484">
              <a:lnSpc>
                <a:spcPct val="100000"/>
              </a:lnSpc>
              <a:spcBef>
                <a:spcPts val="1333"/>
              </a:spcBef>
              <a:spcAft>
                <a:spcPts val="0"/>
              </a:spcAft>
              <a:buSzPct val="125000"/>
              <a:buFont typeface="Wingdings" charset="2"/>
              <a:buChar char="§"/>
              <a:defRPr sz="1600"/>
            </a:lvl5pPr>
            <a:lvl6pPr>
              <a:defRPr sz="1866"/>
            </a:lvl6pPr>
            <a:lvl7pPr>
              <a:defRPr sz="1866"/>
            </a:lvl7pPr>
            <a:lvl8pPr>
              <a:defRPr sz="1866"/>
            </a:lvl8pPr>
            <a:lvl9pPr>
              <a:defRPr sz="1866"/>
            </a:lvl9pPr>
          </a:lstStyle>
          <a:p>
            <a:pPr lvl="0"/>
            <a:r>
              <a:rPr lang="nb-NO"/>
              <a:t>Klikk for å redigere tekststiler i malen</a:t>
            </a:r>
          </a:p>
          <a:p>
            <a:pPr lvl="1"/>
            <a:r>
              <a:rPr lang="nb-NO"/>
              <a:t>Andre nivå</a:t>
            </a:r>
          </a:p>
          <a:p>
            <a:pPr lvl="2"/>
            <a:r>
              <a:rPr lang="nb-NO"/>
              <a:t>Tredje nivå</a:t>
            </a:r>
          </a:p>
        </p:txBody>
      </p:sp>
      <p:sp>
        <p:nvSpPr>
          <p:cNvPr id="16" name="Tittel 8"/>
          <p:cNvSpPr>
            <a:spLocks noGrp="1"/>
          </p:cNvSpPr>
          <p:nvPr>
            <p:ph type="title"/>
          </p:nvPr>
        </p:nvSpPr>
        <p:spPr>
          <a:xfrm>
            <a:off x="719215" y="548680"/>
            <a:ext cx="10798387" cy="720000"/>
          </a:xfrm>
          <a:prstGeom prst="rect">
            <a:avLst/>
          </a:prstGeom>
        </p:spPr>
        <p:txBody>
          <a:bodyPr lIns="36000" tIns="36000" rIns="36000" bIns="36000" anchor="ctr" anchorCtr="0"/>
          <a:lstStyle>
            <a:lvl1pPr algn="l">
              <a:defRPr sz="5332">
                <a:solidFill>
                  <a:schemeClr val="accent1"/>
                </a:solidFill>
                <a:effectLst/>
                <a:latin typeface="Segoe UI"/>
                <a:cs typeface="Segoe UI"/>
              </a:defRPr>
            </a:lvl1pPr>
          </a:lstStyle>
          <a:p>
            <a:r>
              <a:rPr lang="nb-NO"/>
              <a:t>Klikk for å redigere tittelstil</a:t>
            </a:r>
          </a:p>
        </p:txBody>
      </p:sp>
    </p:spTree>
    <p:extLst>
      <p:ext uri="{BB962C8B-B14F-4D97-AF65-F5344CB8AC3E}">
        <p14:creationId xmlns:p14="http://schemas.microsoft.com/office/powerpoint/2010/main" val="2747157075"/>
      </p:ext>
    </p:extLst>
  </p:cSld>
  <p:clrMapOvr>
    <a:masterClrMapping/>
  </p:clrMapOvr>
  <p:transition spd="med" advClick="0">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kst 2 spalter">
    <p:spTree>
      <p:nvGrpSpPr>
        <p:cNvPr id="1" name=""/>
        <p:cNvGrpSpPr/>
        <p:nvPr/>
      </p:nvGrpSpPr>
      <p:grpSpPr>
        <a:xfrm>
          <a:off x="0" y="0"/>
          <a:ext cx="0" cy="0"/>
          <a:chOff x="0" y="0"/>
          <a:chExt cx="0" cy="0"/>
        </a:xfrm>
      </p:grpSpPr>
      <p:sp>
        <p:nvSpPr>
          <p:cNvPr id="10" name="Plassholder for lysbildenummer 5"/>
          <p:cNvSpPr>
            <a:spLocks noGrp="1"/>
          </p:cNvSpPr>
          <p:nvPr>
            <p:ph type="sldNum" sz="quarter" idx="13"/>
          </p:nvPr>
        </p:nvSpPr>
        <p:spPr>
          <a:xfrm>
            <a:off x="5590488" y="6405331"/>
            <a:ext cx="1055842" cy="338360"/>
          </a:xfrm>
          <a:prstGeom prst="rect">
            <a:avLst/>
          </a:prstGeom>
        </p:spPr>
        <p:txBody>
          <a:bodyPr lIns="0" tIns="0" rIns="0" bIns="0"/>
          <a:lstStyle>
            <a:lvl1pPr algn="r">
              <a:defRPr sz="2133" b="0" i="0">
                <a:solidFill>
                  <a:schemeClr val="accent1"/>
                </a:solidFill>
                <a:latin typeface="Segoe UI" charset="0"/>
                <a:ea typeface="Segoe UI" charset="0"/>
                <a:cs typeface="Segoe UI" charset="0"/>
              </a:defRPr>
            </a:lvl1pPr>
          </a:lstStyle>
          <a:p>
            <a:pPr algn="ctr"/>
            <a:fld id="{FB0F92BC-E9B5-8747-84F4-872B61BA0272}" type="slidenum">
              <a:rPr lang="nb-NO" smtClean="0">
                <a:solidFill>
                  <a:srgbClr val="007272"/>
                </a:solidFill>
              </a:rPr>
              <a:pPr algn="ctr"/>
              <a:t>‹#›</a:t>
            </a:fld>
            <a:endParaRPr lang="nb-NO">
              <a:solidFill>
                <a:srgbClr val="007272"/>
              </a:solidFill>
            </a:endParaRPr>
          </a:p>
        </p:txBody>
      </p:sp>
      <p:sp>
        <p:nvSpPr>
          <p:cNvPr id="13" name="Content Placeholder 2"/>
          <p:cNvSpPr>
            <a:spLocks noGrp="1"/>
          </p:cNvSpPr>
          <p:nvPr>
            <p:ph idx="1"/>
          </p:nvPr>
        </p:nvSpPr>
        <p:spPr>
          <a:xfrm>
            <a:off x="719215" y="1700808"/>
            <a:ext cx="5279212" cy="4512501"/>
          </a:xfrm>
          <a:prstGeom prst="rect">
            <a:avLst/>
          </a:prstGeom>
        </p:spPr>
        <p:txBody>
          <a:bodyPr wrap="square" lIns="0" tIns="0" rIns="0" bIns="0" anchor="t" anchorCtr="0">
            <a:noAutofit/>
          </a:bodyPr>
          <a:lstStyle>
            <a:lvl1pPr marL="287928" indent="-239940">
              <a:lnSpc>
                <a:spcPct val="100000"/>
              </a:lnSpc>
              <a:spcBef>
                <a:spcPts val="800"/>
              </a:spcBef>
              <a:spcAft>
                <a:spcPts val="0"/>
              </a:spcAft>
              <a:buClr>
                <a:schemeClr val="accent1"/>
              </a:buClr>
              <a:buSzPct val="100000"/>
              <a:buFont typeface="Wingdings" charset="2"/>
              <a:buChar char="§"/>
              <a:defRPr sz="1866" baseline="0">
                <a:solidFill>
                  <a:schemeClr val="tx1"/>
                </a:solidFill>
                <a:latin typeface="Segoe UI"/>
              </a:defRPr>
            </a:lvl1pPr>
            <a:lvl2pPr marL="479880" indent="-191952">
              <a:lnSpc>
                <a:spcPct val="100000"/>
              </a:lnSpc>
              <a:spcBef>
                <a:spcPts val="800"/>
              </a:spcBef>
              <a:spcAft>
                <a:spcPts val="0"/>
              </a:spcAft>
              <a:buClr>
                <a:schemeClr val="accent1"/>
              </a:buClr>
              <a:buSzPct val="100000"/>
              <a:buFont typeface="Wingdings" charset="2"/>
              <a:buChar char="§"/>
              <a:defRPr sz="1600">
                <a:solidFill>
                  <a:schemeClr val="tx1"/>
                </a:solidFill>
                <a:latin typeface="Segoe UI"/>
              </a:defRPr>
            </a:lvl2pPr>
            <a:lvl3pPr marL="719820" indent="-191952">
              <a:lnSpc>
                <a:spcPct val="100000"/>
              </a:lnSpc>
              <a:spcBef>
                <a:spcPts val="800"/>
              </a:spcBef>
              <a:spcAft>
                <a:spcPts val="0"/>
              </a:spcAft>
              <a:buClr>
                <a:schemeClr val="accent1"/>
              </a:buClr>
              <a:buSzPct val="100000"/>
              <a:buFont typeface="Wingdings" charset="2"/>
              <a:buChar char="§"/>
              <a:tabLst>
                <a:tab pos="1928262" algn="l"/>
              </a:tabLst>
              <a:defRPr sz="1333">
                <a:solidFill>
                  <a:schemeClr val="tx1"/>
                </a:solidFill>
                <a:latin typeface="Segoe UI"/>
              </a:defRPr>
            </a:lvl3pPr>
            <a:lvl4pPr marL="2356764" indent="-465484">
              <a:lnSpc>
                <a:spcPct val="100000"/>
              </a:lnSpc>
              <a:spcBef>
                <a:spcPts val="1333"/>
              </a:spcBef>
              <a:spcAft>
                <a:spcPts val="0"/>
              </a:spcAft>
              <a:buSzPct val="125000"/>
              <a:buFont typeface="Wingdings" charset="2"/>
              <a:buChar char="§"/>
              <a:defRPr sz="1866"/>
            </a:lvl4pPr>
            <a:lvl5pPr marL="2856684" indent="-465484">
              <a:lnSpc>
                <a:spcPct val="100000"/>
              </a:lnSpc>
              <a:spcBef>
                <a:spcPts val="1333"/>
              </a:spcBef>
              <a:spcAft>
                <a:spcPts val="0"/>
              </a:spcAft>
              <a:buSzPct val="125000"/>
              <a:buFont typeface="Wingdings" charset="2"/>
              <a:buChar char="§"/>
              <a:defRPr sz="1600"/>
            </a:lvl5pPr>
            <a:lvl6pPr>
              <a:defRPr sz="1866"/>
            </a:lvl6pPr>
            <a:lvl7pPr>
              <a:defRPr sz="1866"/>
            </a:lvl7pPr>
            <a:lvl8pPr>
              <a:defRPr sz="1866"/>
            </a:lvl8pPr>
            <a:lvl9pPr>
              <a:defRPr sz="1866"/>
            </a:lvl9pPr>
          </a:lstStyle>
          <a:p>
            <a:pPr lvl="0"/>
            <a:r>
              <a:rPr lang="nb-NO"/>
              <a:t>Klikk for å redigere tekststiler i malen</a:t>
            </a:r>
          </a:p>
          <a:p>
            <a:pPr lvl="1"/>
            <a:r>
              <a:rPr lang="nb-NO"/>
              <a:t>Andre nivå</a:t>
            </a:r>
          </a:p>
          <a:p>
            <a:pPr lvl="2"/>
            <a:r>
              <a:rPr lang="nb-NO"/>
              <a:t>Tredje nivå</a:t>
            </a:r>
          </a:p>
        </p:txBody>
      </p:sp>
      <p:sp>
        <p:nvSpPr>
          <p:cNvPr id="14" name="Content Placeholder 2"/>
          <p:cNvSpPr>
            <a:spLocks noGrp="1"/>
          </p:cNvSpPr>
          <p:nvPr>
            <p:ph idx="14"/>
          </p:nvPr>
        </p:nvSpPr>
        <p:spPr>
          <a:xfrm>
            <a:off x="6238391" y="1700808"/>
            <a:ext cx="5279212" cy="4512501"/>
          </a:xfrm>
          <a:prstGeom prst="rect">
            <a:avLst/>
          </a:prstGeom>
        </p:spPr>
        <p:txBody>
          <a:bodyPr wrap="square" lIns="0" tIns="0" rIns="0" bIns="0" anchor="t" anchorCtr="0">
            <a:noAutofit/>
          </a:bodyPr>
          <a:lstStyle>
            <a:lvl1pPr marL="287928" indent="-239940">
              <a:lnSpc>
                <a:spcPct val="100000"/>
              </a:lnSpc>
              <a:spcBef>
                <a:spcPts val="800"/>
              </a:spcBef>
              <a:spcAft>
                <a:spcPts val="0"/>
              </a:spcAft>
              <a:buClr>
                <a:schemeClr val="accent1"/>
              </a:buClr>
              <a:buSzPct val="100000"/>
              <a:buFont typeface="Wingdings" charset="2"/>
              <a:buChar char="§"/>
              <a:defRPr sz="1866" baseline="0">
                <a:solidFill>
                  <a:schemeClr val="tx1"/>
                </a:solidFill>
                <a:latin typeface="Segoe UI"/>
              </a:defRPr>
            </a:lvl1pPr>
            <a:lvl2pPr marL="479880" indent="-191952">
              <a:lnSpc>
                <a:spcPct val="100000"/>
              </a:lnSpc>
              <a:spcBef>
                <a:spcPts val="800"/>
              </a:spcBef>
              <a:spcAft>
                <a:spcPts val="0"/>
              </a:spcAft>
              <a:buClr>
                <a:schemeClr val="accent1"/>
              </a:buClr>
              <a:buSzPct val="100000"/>
              <a:buFont typeface="Wingdings" charset="2"/>
              <a:buChar char="§"/>
              <a:defRPr sz="1600">
                <a:solidFill>
                  <a:schemeClr val="tx1"/>
                </a:solidFill>
                <a:latin typeface="Segoe UI"/>
              </a:defRPr>
            </a:lvl2pPr>
            <a:lvl3pPr marL="719820" indent="-191952">
              <a:lnSpc>
                <a:spcPct val="100000"/>
              </a:lnSpc>
              <a:spcBef>
                <a:spcPts val="800"/>
              </a:spcBef>
              <a:spcAft>
                <a:spcPts val="0"/>
              </a:spcAft>
              <a:buClr>
                <a:schemeClr val="accent1"/>
              </a:buClr>
              <a:buSzPct val="100000"/>
              <a:buFont typeface="Wingdings" charset="2"/>
              <a:buChar char="§"/>
              <a:tabLst>
                <a:tab pos="1928262" algn="l"/>
              </a:tabLst>
              <a:defRPr sz="1333">
                <a:solidFill>
                  <a:schemeClr val="tx1"/>
                </a:solidFill>
                <a:latin typeface="Segoe UI"/>
              </a:defRPr>
            </a:lvl3pPr>
            <a:lvl4pPr marL="2356764" indent="-465484">
              <a:lnSpc>
                <a:spcPct val="100000"/>
              </a:lnSpc>
              <a:spcBef>
                <a:spcPts val="1333"/>
              </a:spcBef>
              <a:spcAft>
                <a:spcPts val="0"/>
              </a:spcAft>
              <a:buSzPct val="125000"/>
              <a:buFont typeface="Wingdings" charset="2"/>
              <a:buChar char="§"/>
              <a:defRPr sz="1866"/>
            </a:lvl4pPr>
            <a:lvl5pPr marL="2856684" indent="-465484">
              <a:lnSpc>
                <a:spcPct val="100000"/>
              </a:lnSpc>
              <a:spcBef>
                <a:spcPts val="1333"/>
              </a:spcBef>
              <a:spcAft>
                <a:spcPts val="0"/>
              </a:spcAft>
              <a:buSzPct val="125000"/>
              <a:buFont typeface="Wingdings" charset="2"/>
              <a:buChar char="§"/>
              <a:defRPr sz="1600"/>
            </a:lvl5pPr>
            <a:lvl6pPr>
              <a:defRPr sz="1866"/>
            </a:lvl6pPr>
            <a:lvl7pPr>
              <a:defRPr sz="1866"/>
            </a:lvl7pPr>
            <a:lvl8pPr>
              <a:defRPr sz="1866"/>
            </a:lvl8pPr>
            <a:lvl9pPr>
              <a:defRPr sz="1866"/>
            </a:lvl9pPr>
          </a:lstStyle>
          <a:p>
            <a:pPr lvl="0"/>
            <a:r>
              <a:rPr lang="nb-NO"/>
              <a:t>Klikk for å redigere tekststiler i malen</a:t>
            </a:r>
          </a:p>
          <a:p>
            <a:pPr lvl="1"/>
            <a:r>
              <a:rPr lang="nb-NO"/>
              <a:t>Andre nivå</a:t>
            </a:r>
          </a:p>
          <a:p>
            <a:pPr lvl="2"/>
            <a:r>
              <a:rPr lang="nb-NO"/>
              <a:t>Tredje nivå</a:t>
            </a:r>
          </a:p>
        </p:txBody>
      </p:sp>
      <p:sp>
        <p:nvSpPr>
          <p:cNvPr id="16" name="Tittel 8"/>
          <p:cNvSpPr>
            <a:spLocks noGrp="1"/>
          </p:cNvSpPr>
          <p:nvPr>
            <p:ph type="title"/>
          </p:nvPr>
        </p:nvSpPr>
        <p:spPr>
          <a:xfrm>
            <a:off x="719215" y="548680"/>
            <a:ext cx="10798387" cy="720000"/>
          </a:xfrm>
          <a:prstGeom prst="rect">
            <a:avLst/>
          </a:prstGeom>
        </p:spPr>
        <p:txBody>
          <a:bodyPr lIns="36000" tIns="36000" rIns="36000" bIns="36000" anchor="ctr" anchorCtr="0"/>
          <a:lstStyle>
            <a:lvl1pPr algn="l">
              <a:defRPr sz="5332">
                <a:solidFill>
                  <a:schemeClr val="accent1"/>
                </a:solidFill>
                <a:effectLst/>
                <a:latin typeface="Segoe UI"/>
                <a:cs typeface="Segoe UI"/>
              </a:defRPr>
            </a:lvl1pPr>
          </a:lstStyle>
          <a:p>
            <a:r>
              <a:rPr lang="nb-NO"/>
              <a:t>Klikk for å redigere tittelstil</a:t>
            </a:r>
          </a:p>
        </p:txBody>
      </p:sp>
    </p:spTree>
    <p:extLst>
      <p:ext uri="{BB962C8B-B14F-4D97-AF65-F5344CB8AC3E}">
        <p14:creationId xmlns:p14="http://schemas.microsoft.com/office/powerpoint/2010/main" val="1459426123"/>
      </p:ext>
    </p:extLst>
  </p:cSld>
  <p:clrMapOvr>
    <a:masterClrMapping/>
  </p:clrMapOvr>
  <p:transition spd="med" advClick="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_Slide_light_pattern">
    <p:bg bwMode="gray">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8DA81A-8A6E-7844-BA0A-56A4CC063B0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gray">
          <a:xfrm>
            <a:off x="8914274" y="1786"/>
            <a:ext cx="3274551" cy="6856214"/>
          </a:xfrm>
          <a:prstGeom prst="rect">
            <a:avLst/>
          </a:prstGeom>
        </p:spPr>
      </p:pic>
      <p:sp>
        <p:nvSpPr>
          <p:cNvPr id="7" name="Title 1"/>
          <p:cNvSpPr>
            <a:spLocks noGrp="1"/>
          </p:cNvSpPr>
          <p:nvPr>
            <p:ph type="ctrTitle" hasCustomPrompt="1"/>
          </p:nvPr>
        </p:nvSpPr>
        <p:spPr bwMode="gray">
          <a:xfrm>
            <a:off x="424846" y="2005012"/>
            <a:ext cx="8179914"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9152" y="3434010"/>
            <a:ext cx="6152728" cy="789637"/>
          </a:xfrm>
        </p:spPr>
        <p:txBody>
          <a:bodyPr/>
          <a:lstStyle>
            <a:lvl1pPr marL="0" indent="0">
              <a:lnSpc>
                <a:spcPct val="90000"/>
              </a:lnSpc>
              <a:spcBef>
                <a:spcPts val="600"/>
              </a:spcBef>
              <a:buFont typeface="Arial" panose="020B0604020202020204" pitchFamily="34" charset="0"/>
              <a:buNone/>
              <a:defRPr sz="20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39" name="Rectangle 38">
            <a:extLst>
              <a:ext uri="{FF2B5EF4-FFF2-40B4-BE49-F238E27FC236}">
                <a16:creationId xmlns:a16="http://schemas.microsoft.com/office/drawing/2014/main" id="{26302F20-8448-EE4E-BFA9-EA3C5E48791A}"/>
              </a:ext>
            </a:extLst>
          </p:cNvPr>
          <p:cNvSpPr/>
          <p:nvPr userDrawn="1"/>
        </p:nvSpPr>
        <p:spPr>
          <a:xfrm>
            <a:off x="334614" y="5947283"/>
            <a:ext cx="1036949" cy="801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FECC9C8-BA5C-1748-B5F5-5ADDE5D78D7E}"/>
              </a:ext>
            </a:extLst>
          </p:cNvPr>
          <p:cNvSpPr/>
          <p:nvPr userDrawn="1"/>
        </p:nvSpPr>
        <p:spPr>
          <a:xfrm>
            <a:off x="488950" y="6296025"/>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aphic 28">
            <a:extLst>
              <a:ext uri="{FF2B5EF4-FFF2-40B4-BE49-F238E27FC236}">
                <a16:creationId xmlns:a16="http://schemas.microsoft.com/office/drawing/2014/main" id="{EC5A5249-023D-49A4-B6D4-A32E08DBC494}"/>
              </a:ext>
            </a:extLst>
          </p:cNvPr>
          <p:cNvGrpSpPr>
            <a:grpSpLocks noChangeAspect="1"/>
          </p:cNvGrpSpPr>
          <p:nvPr userDrawn="1"/>
        </p:nvGrpSpPr>
        <p:grpSpPr bwMode="gray">
          <a:xfrm>
            <a:off x="384048" y="6197601"/>
            <a:ext cx="874662" cy="464232"/>
            <a:chOff x="3834550" y="2440725"/>
            <a:chExt cx="5419725" cy="2876550"/>
          </a:xfrm>
        </p:grpSpPr>
        <p:sp>
          <p:nvSpPr>
            <p:cNvPr id="14" name="Freeform: Shape 98">
              <a:extLst>
                <a:ext uri="{FF2B5EF4-FFF2-40B4-BE49-F238E27FC236}">
                  <a16:creationId xmlns:a16="http://schemas.microsoft.com/office/drawing/2014/main" id="{45827B4E-A508-4BDF-929A-5B69D5239663}"/>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15" name="Freeform: Shape 99">
              <a:extLst>
                <a:ext uri="{FF2B5EF4-FFF2-40B4-BE49-F238E27FC236}">
                  <a16:creationId xmlns:a16="http://schemas.microsoft.com/office/drawing/2014/main" id="{FD3D3510-0FEE-4591-9517-3BAB9F7BDA92}"/>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a:p>
          </p:txBody>
        </p:sp>
        <p:sp>
          <p:nvSpPr>
            <p:cNvPr id="16" name="Freeform: Shape 100">
              <a:extLst>
                <a:ext uri="{FF2B5EF4-FFF2-40B4-BE49-F238E27FC236}">
                  <a16:creationId xmlns:a16="http://schemas.microsoft.com/office/drawing/2014/main" id="{F628895A-476B-4867-B40F-CE9B389F6B6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17" name="Freeform: Shape 101">
              <a:extLst>
                <a:ext uri="{FF2B5EF4-FFF2-40B4-BE49-F238E27FC236}">
                  <a16:creationId xmlns:a16="http://schemas.microsoft.com/office/drawing/2014/main" id="{4EC2399A-49E9-495B-ABDB-E44C8DF3D19E}"/>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18" name="Freeform: Shape 102">
              <a:extLst>
                <a:ext uri="{FF2B5EF4-FFF2-40B4-BE49-F238E27FC236}">
                  <a16:creationId xmlns:a16="http://schemas.microsoft.com/office/drawing/2014/main" id="{593A0DFD-1BDD-4151-B173-A851C2079E81}"/>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7054364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kst 4 spalter">
    <p:spTree>
      <p:nvGrpSpPr>
        <p:cNvPr id="1" name=""/>
        <p:cNvGrpSpPr/>
        <p:nvPr/>
      </p:nvGrpSpPr>
      <p:grpSpPr>
        <a:xfrm>
          <a:off x="0" y="0"/>
          <a:ext cx="0" cy="0"/>
          <a:chOff x="0" y="0"/>
          <a:chExt cx="0" cy="0"/>
        </a:xfrm>
      </p:grpSpPr>
      <p:sp>
        <p:nvSpPr>
          <p:cNvPr id="10" name="Plassholder for lysbildenummer 5"/>
          <p:cNvSpPr>
            <a:spLocks noGrp="1"/>
          </p:cNvSpPr>
          <p:nvPr>
            <p:ph type="sldNum" sz="quarter" idx="13"/>
          </p:nvPr>
        </p:nvSpPr>
        <p:spPr>
          <a:xfrm>
            <a:off x="5590488" y="6405331"/>
            <a:ext cx="1055842" cy="338360"/>
          </a:xfrm>
          <a:prstGeom prst="rect">
            <a:avLst/>
          </a:prstGeom>
        </p:spPr>
        <p:txBody>
          <a:bodyPr lIns="0" tIns="0" rIns="0" bIns="0"/>
          <a:lstStyle>
            <a:lvl1pPr algn="r">
              <a:defRPr sz="2133" b="0" i="0">
                <a:solidFill>
                  <a:schemeClr val="accent1"/>
                </a:solidFill>
                <a:latin typeface="Segoe UI" charset="0"/>
                <a:ea typeface="Segoe UI" charset="0"/>
                <a:cs typeface="Segoe UI" charset="0"/>
              </a:defRPr>
            </a:lvl1pPr>
          </a:lstStyle>
          <a:p>
            <a:pPr algn="ctr"/>
            <a:fld id="{FB0F92BC-E9B5-8747-84F4-872B61BA0272}" type="slidenum">
              <a:rPr lang="nb-NO" smtClean="0">
                <a:solidFill>
                  <a:srgbClr val="007272"/>
                </a:solidFill>
              </a:rPr>
              <a:pPr algn="ctr"/>
              <a:t>‹#›</a:t>
            </a:fld>
            <a:endParaRPr lang="nb-NO">
              <a:solidFill>
                <a:srgbClr val="007272"/>
              </a:solidFill>
            </a:endParaRPr>
          </a:p>
        </p:txBody>
      </p:sp>
      <p:sp>
        <p:nvSpPr>
          <p:cNvPr id="13" name="Content Placeholder 2"/>
          <p:cNvSpPr>
            <a:spLocks noGrp="1"/>
          </p:cNvSpPr>
          <p:nvPr>
            <p:ph idx="1"/>
          </p:nvPr>
        </p:nvSpPr>
        <p:spPr>
          <a:xfrm>
            <a:off x="719215" y="1700808"/>
            <a:ext cx="2591613" cy="4512501"/>
          </a:xfrm>
          <a:prstGeom prst="rect">
            <a:avLst/>
          </a:prstGeom>
        </p:spPr>
        <p:txBody>
          <a:bodyPr wrap="square" lIns="0" tIns="0" rIns="0" bIns="0" anchor="t" anchorCtr="0">
            <a:noAutofit/>
          </a:bodyPr>
          <a:lstStyle>
            <a:lvl1pPr marL="287928" indent="-239940">
              <a:lnSpc>
                <a:spcPct val="100000"/>
              </a:lnSpc>
              <a:spcBef>
                <a:spcPts val="800"/>
              </a:spcBef>
              <a:spcAft>
                <a:spcPts val="0"/>
              </a:spcAft>
              <a:buClr>
                <a:schemeClr val="accent1"/>
              </a:buClr>
              <a:buSzPct val="100000"/>
              <a:buFont typeface="Wingdings" charset="2"/>
              <a:buChar char="§"/>
              <a:defRPr sz="1866" baseline="0">
                <a:solidFill>
                  <a:schemeClr val="tx1"/>
                </a:solidFill>
                <a:latin typeface="Segoe UI"/>
              </a:defRPr>
            </a:lvl1pPr>
            <a:lvl2pPr marL="479880" indent="-191952">
              <a:lnSpc>
                <a:spcPct val="100000"/>
              </a:lnSpc>
              <a:spcBef>
                <a:spcPts val="800"/>
              </a:spcBef>
              <a:spcAft>
                <a:spcPts val="0"/>
              </a:spcAft>
              <a:buClr>
                <a:schemeClr val="accent1"/>
              </a:buClr>
              <a:buSzPct val="100000"/>
              <a:buFont typeface="Wingdings" charset="2"/>
              <a:buChar char="§"/>
              <a:defRPr sz="1600">
                <a:solidFill>
                  <a:schemeClr val="tx1"/>
                </a:solidFill>
                <a:latin typeface="Segoe UI"/>
              </a:defRPr>
            </a:lvl2pPr>
            <a:lvl3pPr marL="719820" indent="-191952">
              <a:lnSpc>
                <a:spcPct val="100000"/>
              </a:lnSpc>
              <a:spcBef>
                <a:spcPts val="800"/>
              </a:spcBef>
              <a:spcAft>
                <a:spcPts val="0"/>
              </a:spcAft>
              <a:buClr>
                <a:schemeClr val="accent1"/>
              </a:buClr>
              <a:buSzPct val="100000"/>
              <a:buFont typeface="Wingdings" charset="2"/>
              <a:buChar char="§"/>
              <a:tabLst>
                <a:tab pos="1928262" algn="l"/>
              </a:tabLst>
              <a:defRPr sz="1333">
                <a:solidFill>
                  <a:schemeClr val="tx1"/>
                </a:solidFill>
                <a:latin typeface="Segoe UI"/>
              </a:defRPr>
            </a:lvl3pPr>
            <a:lvl4pPr marL="2356764" indent="-465484">
              <a:lnSpc>
                <a:spcPct val="100000"/>
              </a:lnSpc>
              <a:spcBef>
                <a:spcPts val="1333"/>
              </a:spcBef>
              <a:spcAft>
                <a:spcPts val="0"/>
              </a:spcAft>
              <a:buSzPct val="125000"/>
              <a:buFont typeface="Wingdings" charset="2"/>
              <a:buChar char="§"/>
              <a:defRPr sz="1866"/>
            </a:lvl4pPr>
            <a:lvl5pPr marL="2856684" indent="-465484">
              <a:lnSpc>
                <a:spcPct val="100000"/>
              </a:lnSpc>
              <a:spcBef>
                <a:spcPts val="1333"/>
              </a:spcBef>
              <a:spcAft>
                <a:spcPts val="0"/>
              </a:spcAft>
              <a:buSzPct val="125000"/>
              <a:buFont typeface="Wingdings" charset="2"/>
              <a:buChar char="§"/>
              <a:defRPr sz="1600"/>
            </a:lvl5pPr>
            <a:lvl6pPr>
              <a:defRPr sz="1866"/>
            </a:lvl6pPr>
            <a:lvl7pPr>
              <a:defRPr sz="1866"/>
            </a:lvl7pPr>
            <a:lvl8pPr>
              <a:defRPr sz="1866"/>
            </a:lvl8pPr>
            <a:lvl9pPr>
              <a:defRPr sz="1866"/>
            </a:lvl9pPr>
          </a:lstStyle>
          <a:p>
            <a:pPr lvl="0"/>
            <a:r>
              <a:rPr lang="nb-NO"/>
              <a:t>Klikk for å redigere tekststiler i malen</a:t>
            </a:r>
          </a:p>
          <a:p>
            <a:pPr lvl="1"/>
            <a:r>
              <a:rPr lang="nb-NO"/>
              <a:t>Andre nivå</a:t>
            </a:r>
          </a:p>
          <a:p>
            <a:pPr lvl="2"/>
            <a:r>
              <a:rPr lang="nb-NO"/>
              <a:t>Tredje nivå</a:t>
            </a:r>
          </a:p>
        </p:txBody>
      </p:sp>
      <p:sp>
        <p:nvSpPr>
          <p:cNvPr id="16" name="Tittel 8"/>
          <p:cNvSpPr>
            <a:spLocks noGrp="1"/>
          </p:cNvSpPr>
          <p:nvPr>
            <p:ph type="title"/>
          </p:nvPr>
        </p:nvSpPr>
        <p:spPr>
          <a:xfrm>
            <a:off x="719215" y="548680"/>
            <a:ext cx="10798387" cy="720000"/>
          </a:xfrm>
          <a:prstGeom prst="rect">
            <a:avLst/>
          </a:prstGeom>
        </p:spPr>
        <p:txBody>
          <a:bodyPr lIns="36000" tIns="36000" rIns="36000" bIns="36000" anchor="ctr" anchorCtr="0"/>
          <a:lstStyle>
            <a:lvl1pPr algn="l">
              <a:defRPr sz="5332">
                <a:solidFill>
                  <a:schemeClr val="accent1"/>
                </a:solidFill>
                <a:effectLst/>
                <a:latin typeface="Segoe UI"/>
                <a:cs typeface="Segoe UI"/>
              </a:defRPr>
            </a:lvl1pPr>
          </a:lstStyle>
          <a:p>
            <a:r>
              <a:rPr lang="nb-NO"/>
              <a:t>Klikk for å redigere tittelstil</a:t>
            </a:r>
          </a:p>
        </p:txBody>
      </p:sp>
      <p:sp>
        <p:nvSpPr>
          <p:cNvPr id="11" name="Content Placeholder 2"/>
          <p:cNvSpPr>
            <a:spLocks noGrp="1"/>
          </p:cNvSpPr>
          <p:nvPr>
            <p:ph idx="14"/>
          </p:nvPr>
        </p:nvSpPr>
        <p:spPr>
          <a:xfrm>
            <a:off x="3454807" y="1700808"/>
            <a:ext cx="2591613" cy="4512501"/>
          </a:xfrm>
          <a:prstGeom prst="rect">
            <a:avLst/>
          </a:prstGeom>
        </p:spPr>
        <p:txBody>
          <a:bodyPr wrap="square" lIns="0" tIns="0" rIns="0" bIns="0" anchor="t" anchorCtr="0">
            <a:noAutofit/>
          </a:bodyPr>
          <a:lstStyle>
            <a:lvl1pPr marL="287928" indent="-239940">
              <a:lnSpc>
                <a:spcPct val="100000"/>
              </a:lnSpc>
              <a:spcBef>
                <a:spcPts val="800"/>
              </a:spcBef>
              <a:spcAft>
                <a:spcPts val="0"/>
              </a:spcAft>
              <a:buClr>
                <a:schemeClr val="accent1"/>
              </a:buClr>
              <a:buSzPct val="100000"/>
              <a:buFont typeface="Wingdings" charset="2"/>
              <a:buChar char="§"/>
              <a:defRPr sz="1866" baseline="0">
                <a:solidFill>
                  <a:schemeClr val="tx1"/>
                </a:solidFill>
                <a:latin typeface="Segoe UI"/>
              </a:defRPr>
            </a:lvl1pPr>
            <a:lvl2pPr marL="479880" indent="-191952">
              <a:lnSpc>
                <a:spcPct val="100000"/>
              </a:lnSpc>
              <a:spcBef>
                <a:spcPts val="800"/>
              </a:spcBef>
              <a:spcAft>
                <a:spcPts val="0"/>
              </a:spcAft>
              <a:buClr>
                <a:schemeClr val="accent1"/>
              </a:buClr>
              <a:buSzPct val="100000"/>
              <a:buFont typeface="Wingdings" charset="2"/>
              <a:buChar char="§"/>
              <a:defRPr sz="1600">
                <a:solidFill>
                  <a:schemeClr val="tx1"/>
                </a:solidFill>
                <a:latin typeface="Segoe UI"/>
              </a:defRPr>
            </a:lvl2pPr>
            <a:lvl3pPr marL="719820" indent="-191952">
              <a:lnSpc>
                <a:spcPct val="100000"/>
              </a:lnSpc>
              <a:spcBef>
                <a:spcPts val="800"/>
              </a:spcBef>
              <a:spcAft>
                <a:spcPts val="0"/>
              </a:spcAft>
              <a:buClr>
                <a:schemeClr val="accent1"/>
              </a:buClr>
              <a:buSzPct val="100000"/>
              <a:buFont typeface="Wingdings" charset="2"/>
              <a:buChar char="§"/>
              <a:tabLst>
                <a:tab pos="1928262" algn="l"/>
              </a:tabLst>
              <a:defRPr sz="1333">
                <a:solidFill>
                  <a:schemeClr val="tx1"/>
                </a:solidFill>
                <a:latin typeface="Segoe UI"/>
              </a:defRPr>
            </a:lvl3pPr>
            <a:lvl4pPr marL="2356764" indent="-465484">
              <a:lnSpc>
                <a:spcPct val="100000"/>
              </a:lnSpc>
              <a:spcBef>
                <a:spcPts val="1333"/>
              </a:spcBef>
              <a:spcAft>
                <a:spcPts val="0"/>
              </a:spcAft>
              <a:buSzPct val="125000"/>
              <a:buFont typeface="Wingdings" charset="2"/>
              <a:buChar char="§"/>
              <a:defRPr sz="1866"/>
            </a:lvl4pPr>
            <a:lvl5pPr marL="2856684" indent="-465484">
              <a:lnSpc>
                <a:spcPct val="100000"/>
              </a:lnSpc>
              <a:spcBef>
                <a:spcPts val="1333"/>
              </a:spcBef>
              <a:spcAft>
                <a:spcPts val="0"/>
              </a:spcAft>
              <a:buSzPct val="125000"/>
              <a:buFont typeface="Wingdings" charset="2"/>
              <a:buChar char="§"/>
              <a:defRPr sz="1600"/>
            </a:lvl5pPr>
            <a:lvl6pPr>
              <a:defRPr sz="1866"/>
            </a:lvl6pPr>
            <a:lvl7pPr>
              <a:defRPr sz="1866"/>
            </a:lvl7pPr>
            <a:lvl8pPr>
              <a:defRPr sz="1866"/>
            </a:lvl8pPr>
            <a:lvl9pPr>
              <a:defRPr sz="1866"/>
            </a:lvl9pPr>
          </a:lstStyle>
          <a:p>
            <a:pPr lvl="0"/>
            <a:r>
              <a:rPr lang="nb-NO"/>
              <a:t>Klikk for å redigere tekststiler i malen</a:t>
            </a:r>
          </a:p>
          <a:p>
            <a:pPr lvl="1"/>
            <a:r>
              <a:rPr lang="nb-NO"/>
              <a:t>Andre nivå</a:t>
            </a:r>
          </a:p>
          <a:p>
            <a:pPr lvl="2"/>
            <a:r>
              <a:rPr lang="nb-NO"/>
              <a:t>Tredje nivå</a:t>
            </a:r>
          </a:p>
        </p:txBody>
      </p:sp>
      <p:sp>
        <p:nvSpPr>
          <p:cNvPr id="12" name="Content Placeholder 2"/>
          <p:cNvSpPr>
            <a:spLocks noGrp="1"/>
          </p:cNvSpPr>
          <p:nvPr>
            <p:ph idx="15"/>
          </p:nvPr>
        </p:nvSpPr>
        <p:spPr>
          <a:xfrm>
            <a:off x="6190398" y="1700808"/>
            <a:ext cx="2591613" cy="4512501"/>
          </a:xfrm>
          <a:prstGeom prst="rect">
            <a:avLst/>
          </a:prstGeom>
        </p:spPr>
        <p:txBody>
          <a:bodyPr wrap="square" lIns="0" tIns="0" rIns="0" bIns="0" anchor="t" anchorCtr="0">
            <a:noAutofit/>
          </a:bodyPr>
          <a:lstStyle>
            <a:lvl1pPr marL="287928" indent="-239940">
              <a:lnSpc>
                <a:spcPct val="100000"/>
              </a:lnSpc>
              <a:spcBef>
                <a:spcPts val="800"/>
              </a:spcBef>
              <a:spcAft>
                <a:spcPts val="0"/>
              </a:spcAft>
              <a:buClr>
                <a:schemeClr val="accent1"/>
              </a:buClr>
              <a:buSzPct val="100000"/>
              <a:buFont typeface="Wingdings" charset="2"/>
              <a:buChar char="§"/>
              <a:defRPr sz="1866" baseline="0">
                <a:solidFill>
                  <a:schemeClr val="tx1"/>
                </a:solidFill>
                <a:latin typeface="Segoe UI"/>
              </a:defRPr>
            </a:lvl1pPr>
            <a:lvl2pPr marL="479880" indent="-191952">
              <a:lnSpc>
                <a:spcPct val="100000"/>
              </a:lnSpc>
              <a:spcBef>
                <a:spcPts val="800"/>
              </a:spcBef>
              <a:spcAft>
                <a:spcPts val="0"/>
              </a:spcAft>
              <a:buClr>
                <a:schemeClr val="accent1"/>
              </a:buClr>
              <a:buSzPct val="100000"/>
              <a:buFont typeface="Wingdings" charset="2"/>
              <a:buChar char="§"/>
              <a:defRPr sz="1600">
                <a:solidFill>
                  <a:schemeClr val="tx1"/>
                </a:solidFill>
                <a:latin typeface="Segoe UI"/>
              </a:defRPr>
            </a:lvl2pPr>
            <a:lvl3pPr marL="719820" indent="-191952">
              <a:lnSpc>
                <a:spcPct val="100000"/>
              </a:lnSpc>
              <a:spcBef>
                <a:spcPts val="800"/>
              </a:spcBef>
              <a:spcAft>
                <a:spcPts val="0"/>
              </a:spcAft>
              <a:buClr>
                <a:schemeClr val="accent1"/>
              </a:buClr>
              <a:buSzPct val="100000"/>
              <a:buFont typeface="Wingdings" charset="2"/>
              <a:buChar char="§"/>
              <a:tabLst>
                <a:tab pos="1928262" algn="l"/>
              </a:tabLst>
              <a:defRPr sz="1333">
                <a:solidFill>
                  <a:schemeClr val="tx1"/>
                </a:solidFill>
                <a:latin typeface="Segoe UI"/>
              </a:defRPr>
            </a:lvl3pPr>
            <a:lvl4pPr marL="2356764" indent="-465484">
              <a:lnSpc>
                <a:spcPct val="100000"/>
              </a:lnSpc>
              <a:spcBef>
                <a:spcPts val="1333"/>
              </a:spcBef>
              <a:spcAft>
                <a:spcPts val="0"/>
              </a:spcAft>
              <a:buSzPct val="125000"/>
              <a:buFont typeface="Wingdings" charset="2"/>
              <a:buChar char="§"/>
              <a:defRPr sz="1866"/>
            </a:lvl4pPr>
            <a:lvl5pPr marL="2856684" indent="-465484">
              <a:lnSpc>
                <a:spcPct val="100000"/>
              </a:lnSpc>
              <a:spcBef>
                <a:spcPts val="1333"/>
              </a:spcBef>
              <a:spcAft>
                <a:spcPts val="0"/>
              </a:spcAft>
              <a:buSzPct val="125000"/>
              <a:buFont typeface="Wingdings" charset="2"/>
              <a:buChar char="§"/>
              <a:defRPr sz="1600"/>
            </a:lvl5pPr>
            <a:lvl6pPr>
              <a:defRPr sz="1866"/>
            </a:lvl6pPr>
            <a:lvl7pPr>
              <a:defRPr sz="1866"/>
            </a:lvl7pPr>
            <a:lvl8pPr>
              <a:defRPr sz="1866"/>
            </a:lvl8pPr>
            <a:lvl9pPr>
              <a:defRPr sz="1866"/>
            </a:lvl9pPr>
          </a:lstStyle>
          <a:p>
            <a:pPr lvl="0"/>
            <a:r>
              <a:rPr lang="nb-NO"/>
              <a:t>Klikk for å redigere tekststiler i malen</a:t>
            </a:r>
          </a:p>
          <a:p>
            <a:pPr lvl="1"/>
            <a:r>
              <a:rPr lang="nb-NO"/>
              <a:t>Andre nivå</a:t>
            </a:r>
          </a:p>
          <a:p>
            <a:pPr lvl="2"/>
            <a:r>
              <a:rPr lang="nb-NO"/>
              <a:t>Tredje nivå</a:t>
            </a:r>
          </a:p>
        </p:txBody>
      </p:sp>
      <p:sp>
        <p:nvSpPr>
          <p:cNvPr id="17" name="Content Placeholder 2"/>
          <p:cNvSpPr>
            <a:spLocks noGrp="1"/>
          </p:cNvSpPr>
          <p:nvPr>
            <p:ph idx="16"/>
          </p:nvPr>
        </p:nvSpPr>
        <p:spPr>
          <a:xfrm>
            <a:off x="8925990" y="1700808"/>
            <a:ext cx="2591613" cy="4512501"/>
          </a:xfrm>
          <a:prstGeom prst="rect">
            <a:avLst/>
          </a:prstGeom>
        </p:spPr>
        <p:txBody>
          <a:bodyPr wrap="square" lIns="0" tIns="0" rIns="0" bIns="0" anchor="t" anchorCtr="0">
            <a:noAutofit/>
          </a:bodyPr>
          <a:lstStyle>
            <a:lvl1pPr marL="287928" indent="-239940">
              <a:lnSpc>
                <a:spcPct val="100000"/>
              </a:lnSpc>
              <a:spcBef>
                <a:spcPts val="800"/>
              </a:spcBef>
              <a:spcAft>
                <a:spcPts val="0"/>
              </a:spcAft>
              <a:buClr>
                <a:schemeClr val="accent1"/>
              </a:buClr>
              <a:buSzPct val="100000"/>
              <a:buFont typeface="Wingdings" charset="2"/>
              <a:buChar char="§"/>
              <a:defRPr sz="1866" baseline="0">
                <a:solidFill>
                  <a:schemeClr val="tx1"/>
                </a:solidFill>
                <a:latin typeface="Segoe UI"/>
              </a:defRPr>
            </a:lvl1pPr>
            <a:lvl2pPr marL="479880" indent="-191952">
              <a:lnSpc>
                <a:spcPct val="100000"/>
              </a:lnSpc>
              <a:spcBef>
                <a:spcPts val="800"/>
              </a:spcBef>
              <a:spcAft>
                <a:spcPts val="0"/>
              </a:spcAft>
              <a:buClr>
                <a:schemeClr val="accent1"/>
              </a:buClr>
              <a:buSzPct val="100000"/>
              <a:buFont typeface="Wingdings" charset="2"/>
              <a:buChar char="§"/>
              <a:defRPr sz="1600">
                <a:solidFill>
                  <a:schemeClr val="tx1"/>
                </a:solidFill>
                <a:latin typeface="Segoe UI"/>
              </a:defRPr>
            </a:lvl2pPr>
            <a:lvl3pPr marL="719820" indent="-191952">
              <a:lnSpc>
                <a:spcPct val="100000"/>
              </a:lnSpc>
              <a:spcBef>
                <a:spcPts val="800"/>
              </a:spcBef>
              <a:spcAft>
                <a:spcPts val="0"/>
              </a:spcAft>
              <a:buClr>
                <a:schemeClr val="accent1"/>
              </a:buClr>
              <a:buSzPct val="100000"/>
              <a:buFont typeface="Wingdings" charset="2"/>
              <a:buChar char="§"/>
              <a:tabLst>
                <a:tab pos="1928262" algn="l"/>
              </a:tabLst>
              <a:defRPr sz="1333">
                <a:solidFill>
                  <a:schemeClr val="tx1"/>
                </a:solidFill>
                <a:latin typeface="Segoe UI"/>
              </a:defRPr>
            </a:lvl3pPr>
            <a:lvl4pPr marL="2356764" indent="-465484">
              <a:lnSpc>
                <a:spcPct val="100000"/>
              </a:lnSpc>
              <a:spcBef>
                <a:spcPts val="1333"/>
              </a:spcBef>
              <a:spcAft>
                <a:spcPts val="0"/>
              </a:spcAft>
              <a:buSzPct val="125000"/>
              <a:buFont typeface="Wingdings" charset="2"/>
              <a:buChar char="§"/>
              <a:defRPr sz="1866"/>
            </a:lvl4pPr>
            <a:lvl5pPr marL="2856684" indent="-465484">
              <a:lnSpc>
                <a:spcPct val="100000"/>
              </a:lnSpc>
              <a:spcBef>
                <a:spcPts val="1333"/>
              </a:spcBef>
              <a:spcAft>
                <a:spcPts val="0"/>
              </a:spcAft>
              <a:buSzPct val="125000"/>
              <a:buFont typeface="Wingdings" charset="2"/>
              <a:buChar char="§"/>
              <a:defRPr sz="1600"/>
            </a:lvl5pPr>
            <a:lvl6pPr>
              <a:defRPr sz="1866"/>
            </a:lvl6pPr>
            <a:lvl7pPr>
              <a:defRPr sz="1866"/>
            </a:lvl7pPr>
            <a:lvl8pPr>
              <a:defRPr sz="1866"/>
            </a:lvl8pPr>
            <a:lvl9pPr>
              <a:defRPr sz="1866"/>
            </a:lvl9pPr>
          </a:lstStyle>
          <a:p>
            <a:pPr lvl="0"/>
            <a:r>
              <a:rPr lang="nb-NO"/>
              <a:t>Klikk for å redigere tekststiler i malen</a:t>
            </a:r>
          </a:p>
          <a:p>
            <a:pPr lvl="1"/>
            <a:r>
              <a:rPr lang="nb-NO"/>
              <a:t>Andre nivå</a:t>
            </a:r>
          </a:p>
          <a:p>
            <a:pPr lvl="2"/>
            <a:r>
              <a:rPr lang="nb-NO"/>
              <a:t>Tredje nivå</a:t>
            </a:r>
          </a:p>
        </p:txBody>
      </p:sp>
    </p:spTree>
    <p:extLst>
      <p:ext uri="{BB962C8B-B14F-4D97-AF65-F5344CB8AC3E}">
        <p14:creationId xmlns:p14="http://schemas.microsoft.com/office/powerpoint/2010/main" val="3732581841"/>
      </p:ext>
    </p:extLst>
  </p:cSld>
  <p:clrMapOvr>
    <a:masterClrMapping/>
  </p:clrMapOvr>
  <p:transition spd="med" advClick="0">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Bilde &amp; Tekst 1:1">
    <p:spTree>
      <p:nvGrpSpPr>
        <p:cNvPr id="1" name=""/>
        <p:cNvGrpSpPr/>
        <p:nvPr/>
      </p:nvGrpSpPr>
      <p:grpSpPr>
        <a:xfrm>
          <a:off x="0" y="0"/>
          <a:ext cx="0" cy="0"/>
          <a:chOff x="0" y="0"/>
          <a:chExt cx="0" cy="0"/>
        </a:xfrm>
      </p:grpSpPr>
      <p:sp>
        <p:nvSpPr>
          <p:cNvPr id="2" name="Rektangel 1"/>
          <p:cNvSpPr/>
          <p:nvPr userDrawn="1"/>
        </p:nvSpPr>
        <p:spPr bwMode="auto">
          <a:xfrm>
            <a:off x="6094412" y="-1"/>
            <a:ext cx="6094413" cy="3432000"/>
          </a:xfrm>
          <a:prstGeom prst="rect">
            <a:avLst/>
          </a:prstGeom>
          <a:solidFill>
            <a:srgbClr val="A5E1D2"/>
          </a:solidFill>
          <a:ln w="25400" cap="flat" cmpd="sng" algn="ctr">
            <a:no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defTabSz="1218895"/>
            <a:endParaRPr lang="nb-NO" sz="1600">
              <a:solidFill>
                <a:srgbClr val="A5E1D2"/>
              </a:solidFill>
              <a:latin typeface="Segoe UI"/>
              <a:ea typeface="ヒラギノ角ゴ ProN W3" charset="0"/>
              <a:cs typeface="Segoe UI"/>
              <a:sym typeface="Gill Sans" charset="0"/>
            </a:endParaRPr>
          </a:p>
        </p:txBody>
      </p:sp>
      <p:sp>
        <p:nvSpPr>
          <p:cNvPr id="6" name="Plassholder for bilde 5"/>
          <p:cNvSpPr>
            <a:spLocks noGrp="1"/>
          </p:cNvSpPr>
          <p:nvPr>
            <p:ph type="pic" sz="quarter" idx="12"/>
          </p:nvPr>
        </p:nvSpPr>
        <p:spPr>
          <a:xfrm>
            <a:off x="0" y="1"/>
            <a:ext cx="6094413" cy="3433769"/>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endParaRPr lang="nb-NO"/>
          </a:p>
        </p:txBody>
      </p:sp>
      <p:sp>
        <p:nvSpPr>
          <p:cNvPr id="8" name="Text Placeholder 7"/>
          <p:cNvSpPr>
            <a:spLocks noGrp="1"/>
          </p:cNvSpPr>
          <p:nvPr>
            <p:ph type="body" sz="quarter" idx="11" hasCustomPrompt="1"/>
          </p:nvPr>
        </p:nvSpPr>
        <p:spPr>
          <a:xfrm>
            <a:off x="6478355" y="356659"/>
            <a:ext cx="5279212" cy="2688299"/>
          </a:xfrm>
        </p:spPr>
        <p:txBody>
          <a:bodyPr lIns="0" tIns="0" rIns="0" bIns="0" anchor="ctr" anchorCtr="0"/>
          <a:lstStyle>
            <a:lvl1pPr marL="47988" indent="0" algn="ctr">
              <a:spcBef>
                <a:spcPts val="800"/>
              </a:spcBef>
              <a:buClr>
                <a:schemeClr val="accent1"/>
              </a:buClr>
              <a:buSzPct val="110000"/>
              <a:buFontTx/>
              <a:buNone/>
              <a:defRPr sz="2133" baseline="0">
                <a:solidFill>
                  <a:schemeClr val="accent1"/>
                </a:solidFill>
                <a:latin typeface="Segoe UI"/>
              </a:defRPr>
            </a:lvl1pPr>
            <a:lvl2pPr marL="479880" indent="-191952" algn="ctr">
              <a:spcBef>
                <a:spcPts val="800"/>
              </a:spcBef>
              <a:buClr>
                <a:schemeClr val="accent1"/>
              </a:buClr>
              <a:buSzPct val="110000"/>
              <a:buFont typeface="Wingdings" charset="2"/>
              <a:buChar char="§"/>
              <a:defRPr sz="1600" baseline="0">
                <a:solidFill>
                  <a:schemeClr val="tx1"/>
                </a:solidFill>
                <a:latin typeface="Segoe UI"/>
              </a:defRPr>
            </a:lvl2pPr>
            <a:lvl3pPr marL="719820" indent="-143964" algn="ctr">
              <a:spcBef>
                <a:spcPts val="800"/>
              </a:spcBef>
              <a:buClr>
                <a:schemeClr val="accent1"/>
              </a:buClr>
              <a:buSzPct val="110000"/>
              <a:buFont typeface="Wingdings" charset="2"/>
              <a:buChar char="§"/>
              <a:defRPr sz="1333" baseline="0">
                <a:solidFill>
                  <a:schemeClr val="tx1"/>
                </a:solidFill>
                <a:latin typeface="Segoe UI"/>
              </a:defRPr>
            </a:lvl3pPr>
            <a:lvl4pPr indent="-287928">
              <a:spcBef>
                <a:spcPts val="933"/>
              </a:spcBef>
              <a:buClr>
                <a:schemeClr val="accent6"/>
              </a:buClr>
              <a:buSzPct val="110000"/>
              <a:defRPr sz="2133" baseline="0">
                <a:solidFill>
                  <a:srgbClr val="007272"/>
                </a:solidFill>
                <a:latin typeface="Segoe UI"/>
              </a:defRPr>
            </a:lvl4pPr>
            <a:lvl5pPr indent="-287928">
              <a:spcBef>
                <a:spcPts val="933"/>
              </a:spcBef>
              <a:buClr>
                <a:schemeClr val="accent6"/>
              </a:buClr>
              <a:buSzPct val="110000"/>
              <a:defRPr sz="2133" baseline="0">
                <a:solidFill>
                  <a:srgbClr val="007272"/>
                </a:solidFill>
                <a:latin typeface="Segoe UI"/>
              </a:defRPr>
            </a:lvl5pPr>
          </a:lstStyle>
          <a:p>
            <a:pPr lvl="0"/>
            <a:r>
              <a:rPr lang="nb-NO" err="1"/>
              <a:t>Click</a:t>
            </a:r>
            <a:r>
              <a:rPr lang="nb-NO"/>
              <a:t> to </a:t>
            </a:r>
            <a:r>
              <a:rPr lang="nb-NO" err="1"/>
              <a:t>edit</a:t>
            </a:r>
            <a:r>
              <a:rPr lang="nb-NO"/>
              <a:t> Master </a:t>
            </a:r>
            <a:r>
              <a:rPr lang="nb-NO" err="1"/>
              <a:t>text</a:t>
            </a:r>
            <a:r>
              <a:rPr lang="nb-NO"/>
              <a:t> styles</a:t>
            </a:r>
          </a:p>
        </p:txBody>
      </p:sp>
      <p:sp>
        <p:nvSpPr>
          <p:cNvPr id="11" name="Plassholder for bilde 5"/>
          <p:cNvSpPr>
            <a:spLocks noGrp="1"/>
          </p:cNvSpPr>
          <p:nvPr>
            <p:ph type="pic" sz="quarter" idx="13"/>
          </p:nvPr>
        </p:nvSpPr>
        <p:spPr>
          <a:xfrm>
            <a:off x="6094412" y="3432001"/>
            <a:ext cx="6094413" cy="3433769"/>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endParaRPr lang="nb-NO"/>
          </a:p>
        </p:txBody>
      </p:sp>
      <p:sp>
        <p:nvSpPr>
          <p:cNvPr id="14" name="Rektangel 13"/>
          <p:cNvSpPr/>
          <p:nvPr userDrawn="1"/>
        </p:nvSpPr>
        <p:spPr bwMode="auto">
          <a:xfrm>
            <a:off x="0" y="3433768"/>
            <a:ext cx="6094413" cy="3432000"/>
          </a:xfrm>
          <a:prstGeom prst="rect">
            <a:avLst/>
          </a:prstGeom>
          <a:solidFill>
            <a:schemeClr val="accent1"/>
          </a:solidFill>
          <a:ln w="25400" cap="flat" cmpd="sng" algn="ctr">
            <a:no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defTabSz="1218895"/>
            <a:endParaRPr lang="nb-NO" sz="1600">
              <a:solidFill>
                <a:srgbClr val="A5E1D2"/>
              </a:solidFill>
              <a:latin typeface="Segoe UI"/>
              <a:ea typeface="ヒラギノ角ゴ ProN W3" charset="0"/>
              <a:cs typeface="Segoe UI"/>
              <a:sym typeface="Gill Sans" charset="0"/>
            </a:endParaRPr>
          </a:p>
        </p:txBody>
      </p:sp>
      <p:sp>
        <p:nvSpPr>
          <p:cNvPr id="16" name="Text Placeholder 7"/>
          <p:cNvSpPr>
            <a:spLocks noGrp="1"/>
          </p:cNvSpPr>
          <p:nvPr>
            <p:ph type="body" sz="quarter" idx="14" hasCustomPrompt="1"/>
          </p:nvPr>
        </p:nvSpPr>
        <p:spPr>
          <a:xfrm>
            <a:off x="335273" y="3813043"/>
            <a:ext cx="5375197" cy="2688299"/>
          </a:xfrm>
        </p:spPr>
        <p:txBody>
          <a:bodyPr lIns="0" tIns="0" rIns="0" bIns="0" anchor="ctr" anchorCtr="0"/>
          <a:lstStyle>
            <a:lvl1pPr marL="47988" indent="0" algn="ctr">
              <a:spcBef>
                <a:spcPts val="800"/>
              </a:spcBef>
              <a:buClr>
                <a:schemeClr val="accent1"/>
              </a:buClr>
              <a:buSzPct val="110000"/>
              <a:buFontTx/>
              <a:buNone/>
              <a:defRPr sz="2133" baseline="0">
                <a:solidFill>
                  <a:schemeClr val="bg1"/>
                </a:solidFill>
                <a:latin typeface="Segoe UI"/>
              </a:defRPr>
            </a:lvl1pPr>
            <a:lvl2pPr marL="479880" indent="-191952" algn="ctr">
              <a:spcBef>
                <a:spcPts val="800"/>
              </a:spcBef>
              <a:buClr>
                <a:schemeClr val="accent1"/>
              </a:buClr>
              <a:buSzPct val="110000"/>
              <a:buFont typeface="Wingdings" charset="2"/>
              <a:buChar char="§"/>
              <a:defRPr sz="1600" baseline="0">
                <a:solidFill>
                  <a:schemeClr val="tx1"/>
                </a:solidFill>
                <a:latin typeface="Segoe UI"/>
              </a:defRPr>
            </a:lvl2pPr>
            <a:lvl3pPr marL="719820" indent="-143964" algn="ctr">
              <a:spcBef>
                <a:spcPts val="800"/>
              </a:spcBef>
              <a:buClr>
                <a:schemeClr val="accent1"/>
              </a:buClr>
              <a:buSzPct val="110000"/>
              <a:buFont typeface="Wingdings" charset="2"/>
              <a:buChar char="§"/>
              <a:defRPr sz="1333" baseline="0">
                <a:solidFill>
                  <a:schemeClr val="tx1"/>
                </a:solidFill>
                <a:latin typeface="Segoe UI"/>
              </a:defRPr>
            </a:lvl3pPr>
            <a:lvl4pPr indent="-287928">
              <a:spcBef>
                <a:spcPts val="933"/>
              </a:spcBef>
              <a:buClr>
                <a:schemeClr val="accent6"/>
              </a:buClr>
              <a:buSzPct val="110000"/>
              <a:defRPr sz="2133" baseline="0">
                <a:solidFill>
                  <a:srgbClr val="007272"/>
                </a:solidFill>
                <a:latin typeface="Segoe UI"/>
              </a:defRPr>
            </a:lvl4pPr>
            <a:lvl5pPr indent="-287928">
              <a:spcBef>
                <a:spcPts val="933"/>
              </a:spcBef>
              <a:buClr>
                <a:schemeClr val="accent6"/>
              </a:buClr>
              <a:buSzPct val="110000"/>
              <a:defRPr sz="2133" baseline="0">
                <a:solidFill>
                  <a:srgbClr val="007272"/>
                </a:solidFill>
                <a:latin typeface="Segoe UI"/>
              </a:defRPr>
            </a:lvl5pPr>
          </a:lstStyle>
          <a:p>
            <a:pPr lvl="0"/>
            <a:r>
              <a:rPr lang="nb-NO" err="1"/>
              <a:t>Click</a:t>
            </a:r>
            <a:r>
              <a:rPr lang="nb-NO"/>
              <a:t> to </a:t>
            </a:r>
            <a:r>
              <a:rPr lang="nb-NO" err="1"/>
              <a:t>edit</a:t>
            </a:r>
            <a:r>
              <a:rPr lang="nb-NO"/>
              <a:t> Master </a:t>
            </a:r>
            <a:r>
              <a:rPr lang="nb-NO" err="1"/>
              <a:t>text</a:t>
            </a:r>
            <a:r>
              <a:rPr lang="nb-NO"/>
              <a:t> styles</a:t>
            </a:r>
          </a:p>
        </p:txBody>
      </p:sp>
    </p:spTree>
    <p:extLst>
      <p:ext uri="{BB962C8B-B14F-4D97-AF65-F5344CB8AC3E}">
        <p14:creationId xmlns:p14="http://schemas.microsoft.com/office/powerpoint/2010/main" val="3733827354"/>
      </p:ext>
    </p:extLst>
  </p:cSld>
  <p:clrMapOvr>
    <a:masterClrMapping/>
  </p:clrMapOvr>
  <p:transition spd="med" advClick="0">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Bilde &amp; Tekst 1:1">
    <p:spTree>
      <p:nvGrpSpPr>
        <p:cNvPr id="1" name=""/>
        <p:cNvGrpSpPr/>
        <p:nvPr/>
      </p:nvGrpSpPr>
      <p:grpSpPr>
        <a:xfrm>
          <a:off x="0" y="0"/>
          <a:ext cx="0" cy="0"/>
          <a:chOff x="0" y="0"/>
          <a:chExt cx="0" cy="0"/>
        </a:xfrm>
      </p:grpSpPr>
      <p:sp>
        <p:nvSpPr>
          <p:cNvPr id="2" name="Rektangel 1"/>
          <p:cNvSpPr/>
          <p:nvPr userDrawn="1"/>
        </p:nvSpPr>
        <p:spPr bwMode="auto">
          <a:xfrm>
            <a:off x="3052005" y="0"/>
            <a:ext cx="3047206" cy="3430168"/>
          </a:xfrm>
          <a:prstGeom prst="rect">
            <a:avLst/>
          </a:prstGeom>
          <a:solidFill>
            <a:srgbClr val="A5E1D2"/>
          </a:solidFill>
          <a:ln w="25400" cap="flat" cmpd="sng" algn="ctr">
            <a:no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defTabSz="1218895"/>
            <a:endParaRPr lang="nb-NO" sz="1600">
              <a:solidFill>
                <a:srgbClr val="A5E1D2"/>
              </a:solidFill>
              <a:latin typeface="Segoe UI"/>
              <a:ea typeface="ヒラギノ角ゴ ProN W3" charset="0"/>
              <a:cs typeface="Segoe UI"/>
              <a:sym typeface="Gill Sans" charset="0"/>
            </a:endParaRPr>
          </a:p>
        </p:txBody>
      </p:sp>
      <p:sp>
        <p:nvSpPr>
          <p:cNvPr id="6" name="Plassholder for bilde 5"/>
          <p:cNvSpPr>
            <a:spLocks noGrp="1"/>
          </p:cNvSpPr>
          <p:nvPr>
            <p:ph type="pic" sz="quarter" idx="12"/>
          </p:nvPr>
        </p:nvSpPr>
        <p:spPr>
          <a:xfrm>
            <a:off x="0" y="0"/>
            <a:ext cx="3047206" cy="3432000"/>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r>
              <a:rPr lang="nb-NO"/>
              <a:t>Dra bildet til plassholderen eller klikk ikonet for å legge til</a:t>
            </a:r>
          </a:p>
        </p:txBody>
      </p:sp>
      <p:sp>
        <p:nvSpPr>
          <p:cNvPr id="8" name="Text Placeholder 7"/>
          <p:cNvSpPr>
            <a:spLocks noGrp="1"/>
          </p:cNvSpPr>
          <p:nvPr>
            <p:ph type="body" sz="quarter" idx="11"/>
          </p:nvPr>
        </p:nvSpPr>
        <p:spPr>
          <a:xfrm>
            <a:off x="3310828" y="356659"/>
            <a:ext cx="2495627" cy="2688299"/>
          </a:xfrm>
        </p:spPr>
        <p:txBody>
          <a:bodyPr lIns="0" tIns="0" rIns="0" bIns="0" anchor="ctr" anchorCtr="0"/>
          <a:lstStyle>
            <a:lvl1pPr marL="47988" indent="0" algn="ctr">
              <a:spcBef>
                <a:spcPts val="800"/>
              </a:spcBef>
              <a:buClr>
                <a:schemeClr val="accent1"/>
              </a:buClr>
              <a:buSzPct val="110000"/>
              <a:buFontTx/>
              <a:buNone/>
              <a:defRPr sz="2133" baseline="0">
                <a:solidFill>
                  <a:schemeClr val="accent1"/>
                </a:solidFill>
                <a:latin typeface="Segoe UI"/>
              </a:defRPr>
            </a:lvl1pPr>
            <a:lvl2pPr marL="479880" indent="-191952" algn="ctr">
              <a:spcBef>
                <a:spcPts val="800"/>
              </a:spcBef>
              <a:buClr>
                <a:schemeClr val="accent1"/>
              </a:buClr>
              <a:buSzPct val="110000"/>
              <a:buFont typeface="Wingdings" charset="2"/>
              <a:buChar char="§"/>
              <a:defRPr sz="1600" baseline="0">
                <a:solidFill>
                  <a:schemeClr val="tx1"/>
                </a:solidFill>
                <a:latin typeface="Segoe UI"/>
              </a:defRPr>
            </a:lvl2pPr>
            <a:lvl3pPr marL="719820" indent="-143964" algn="ctr">
              <a:spcBef>
                <a:spcPts val="800"/>
              </a:spcBef>
              <a:buClr>
                <a:schemeClr val="accent1"/>
              </a:buClr>
              <a:buSzPct val="110000"/>
              <a:buFont typeface="Wingdings" charset="2"/>
              <a:buChar char="§"/>
              <a:defRPr sz="1333" baseline="0">
                <a:solidFill>
                  <a:schemeClr val="tx1"/>
                </a:solidFill>
                <a:latin typeface="Segoe UI"/>
              </a:defRPr>
            </a:lvl3pPr>
            <a:lvl4pPr indent="-287928">
              <a:spcBef>
                <a:spcPts val="933"/>
              </a:spcBef>
              <a:buClr>
                <a:schemeClr val="accent6"/>
              </a:buClr>
              <a:buSzPct val="110000"/>
              <a:defRPr sz="2133" baseline="0">
                <a:solidFill>
                  <a:srgbClr val="007272"/>
                </a:solidFill>
                <a:latin typeface="Segoe UI"/>
              </a:defRPr>
            </a:lvl4pPr>
            <a:lvl5pPr indent="-287928">
              <a:spcBef>
                <a:spcPts val="933"/>
              </a:spcBef>
              <a:buClr>
                <a:schemeClr val="accent6"/>
              </a:buClr>
              <a:buSzPct val="110000"/>
              <a:defRPr sz="2133" baseline="0">
                <a:solidFill>
                  <a:srgbClr val="007272"/>
                </a:solidFill>
                <a:latin typeface="Segoe UI"/>
              </a:defRPr>
            </a:lvl5pPr>
          </a:lstStyle>
          <a:p>
            <a:pPr lvl="0"/>
            <a:r>
              <a:rPr lang="nb-NO"/>
              <a:t>Klikk for å redigere tekststiler i malen</a:t>
            </a:r>
          </a:p>
        </p:txBody>
      </p:sp>
      <p:sp>
        <p:nvSpPr>
          <p:cNvPr id="10" name="Plassholder for bilde 5"/>
          <p:cNvSpPr>
            <a:spLocks noGrp="1"/>
          </p:cNvSpPr>
          <p:nvPr>
            <p:ph type="pic" sz="quarter" idx="15"/>
          </p:nvPr>
        </p:nvSpPr>
        <p:spPr>
          <a:xfrm>
            <a:off x="6094413" y="1"/>
            <a:ext cx="3047206" cy="3433769"/>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r>
              <a:rPr lang="nb-NO"/>
              <a:t>Dra bildet til plassholderen eller klikk ikonet for å legge til</a:t>
            </a:r>
          </a:p>
        </p:txBody>
      </p:sp>
      <p:sp>
        <p:nvSpPr>
          <p:cNvPr id="12" name="Rektangel 11"/>
          <p:cNvSpPr/>
          <p:nvPr userDrawn="1"/>
        </p:nvSpPr>
        <p:spPr bwMode="auto">
          <a:xfrm>
            <a:off x="9141619" y="0"/>
            <a:ext cx="3047206" cy="3432000"/>
          </a:xfrm>
          <a:prstGeom prst="rect">
            <a:avLst/>
          </a:prstGeom>
          <a:solidFill>
            <a:schemeClr val="accent2"/>
          </a:solidFill>
          <a:ln w="25400" cap="flat" cmpd="sng" algn="ctr">
            <a:no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defTabSz="1218895"/>
            <a:endParaRPr lang="nb-NO" sz="1600">
              <a:solidFill>
                <a:srgbClr val="A5E1D2"/>
              </a:solidFill>
              <a:latin typeface="Segoe UI"/>
              <a:ea typeface="ヒラギノ角ゴ ProN W3" charset="0"/>
              <a:cs typeface="Segoe UI"/>
              <a:sym typeface="Gill Sans" charset="0"/>
            </a:endParaRPr>
          </a:p>
        </p:txBody>
      </p:sp>
      <p:sp>
        <p:nvSpPr>
          <p:cNvPr id="16" name="Text Placeholder 7"/>
          <p:cNvSpPr>
            <a:spLocks noGrp="1"/>
          </p:cNvSpPr>
          <p:nvPr>
            <p:ph type="body" sz="quarter" idx="14" hasCustomPrompt="1"/>
          </p:nvPr>
        </p:nvSpPr>
        <p:spPr>
          <a:xfrm>
            <a:off x="9429576" y="353876"/>
            <a:ext cx="2471292" cy="2688299"/>
          </a:xfrm>
        </p:spPr>
        <p:txBody>
          <a:bodyPr lIns="0" tIns="0" rIns="0" bIns="0" anchor="ctr" anchorCtr="0"/>
          <a:lstStyle>
            <a:lvl1pPr marL="47988" indent="0" algn="ctr">
              <a:spcBef>
                <a:spcPts val="800"/>
              </a:spcBef>
              <a:buClr>
                <a:schemeClr val="accent1"/>
              </a:buClr>
              <a:buSzPct val="110000"/>
              <a:buFontTx/>
              <a:buNone/>
              <a:defRPr sz="2133" baseline="0">
                <a:solidFill>
                  <a:schemeClr val="accent1"/>
                </a:solidFill>
                <a:latin typeface="Segoe UI"/>
              </a:defRPr>
            </a:lvl1pPr>
            <a:lvl2pPr marL="479880" indent="-191952" algn="ctr">
              <a:spcBef>
                <a:spcPts val="800"/>
              </a:spcBef>
              <a:buClr>
                <a:schemeClr val="accent1"/>
              </a:buClr>
              <a:buSzPct val="110000"/>
              <a:buFont typeface="Wingdings" charset="2"/>
              <a:buChar char="§"/>
              <a:defRPr sz="1600" baseline="0">
                <a:solidFill>
                  <a:schemeClr val="tx1"/>
                </a:solidFill>
                <a:latin typeface="Segoe UI"/>
              </a:defRPr>
            </a:lvl2pPr>
            <a:lvl3pPr marL="719820" indent="-143964" algn="ctr">
              <a:spcBef>
                <a:spcPts val="800"/>
              </a:spcBef>
              <a:buClr>
                <a:schemeClr val="accent1"/>
              </a:buClr>
              <a:buSzPct val="110000"/>
              <a:buFont typeface="Wingdings" charset="2"/>
              <a:buChar char="§"/>
              <a:defRPr sz="1333" baseline="0">
                <a:solidFill>
                  <a:schemeClr val="tx1"/>
                </a:solidFill>
                <a:latin typeface="Segoe UI"/>
              </a:defRPr>
            </a:lvl3pPr>
            <a:lvl4pPr indent="-287928">
              <a:spcBef>
                <a:spcPts val="933"/>
              </a:spcBef>
              <a:buClr>
                <a:schemeClr val="accent6"/>
              </a:buClr>
              <a:buSzPct val="110000"/>
              <a:defRPr sz="2133" baseline="0">
                <a:solidFill>
                  <a:srgbClr val="007272"/>
                </a:solidFill>
                <a:latin typeface="Segoe UI"/>
              </a:defRPr>
            </a:lvl4pPr>
            <a:lvl5pPr indent="-287928">
              <a:spcBef>
                <a:spcPts val="933"/>
              </a:spcBef>
              <a:buClr>
                <a:schemeClr val="accent6"/>
              </a:buClr>
              <a:buSzPct val="110000"/>
              <a:defRPr sz="2133" baseline="0">
                <a:solidFill>
                  <a:srgbClr val="007272"/>
                </a:solidFill>
                <a:latin typeface="Segoe UI"/>
              </a:defRPr>
            </a:lvl5pPr>
          </a:lstStyle>
          <a:p>
            <a:pPr lvl="0"/>
            <a:r>
              <a:rPr lang="nb-NO" err="1"/>
              <a:t>Click</a:t>
            </a:r>
            <a:r>
              <a:rPr lang="nb-NO"/>
              <a:t> to </a:t>
            </a:r>
            <a:r>
              <a:rPr lang="nb-NO" err="1"/>
              <a:t>edit</a:t>
            </a:r>
            <a:r>
              <a:rPr lang="nb-NO"/>
              <a:t> Master </a:t>
            </a:r>
            <a:r>
              <a:rPr lang="nb-NO" err="1"/>
              <a:t>text</a:t>
            </a:r>
            <a:r>
              <a:rPr lang="nb-NO"/>
              <a:t> styles</a:t>
            </a:r>
          </a:p>
        </p:txBody>
      </p:sp>
      <p:sp>
        <p:nvSpPr>
          <p:cNvPr id="13" name="Plassholder for bilde 5"/>
          <p:cNvSpPr>
            <a:spLocks noGrp="1"/>
          </p:cNvSpPr>
          <p:nvPr>
            <p:ph type="pic" sz="quarter" idx="16"/>
          </p:nvPr>
        </p:nvSpPr>
        <p:spPr>
          <a:xfrm>
            <a:off x="3052005" y="3432001"/>
            <a:ext cx="3047206" cy="3433769"/>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r>
              <a:rPr lang="nb-NO"/>
              <a:t>Dra bildet til plassholderen eller klikk ikonet for å legge til</a:t>
            </a:r>
          </a:p>
        </p:txBody>
      </p:sp>
      <p:sp>
        <p:nvSpPr>
          <p:cNvPr id="15" name="Rektangel 14"/>
          <p:cNvSpPr/>
          <p:nvPr userDrawn="1"/>
        </p:nvSpPr>
        <p:spPr bwMode="auto">
          <a:xfrm>
            <a:off x="0" y="3430165"/>
            <a:ext cx="3047206" cy="3432000"/>
          </a:xfrm>
          <a:prstGeom prst="rect">
            <a:avLst/>
          </a:prstGeom>
          <a:solidFill>
            <a:schemeClr val="accent1"/>
          </a:solidFill>
          <a:ln w="25400" cap="flat" cmpd="sng" algn="ctr">
            <a:no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defTabSz="1218895"/>
            <a:endParaRPr lang="nb-NO" sz="1600">
              <a:solidFill>
                <a:srgbClr val="A5E1D2"/>
              </a:solidFill>
              <a:latin typeface="Segoe UI"/>
              <a:ea typeface="ヒラギノ角ゴ ProN W3" charset="0"/>
              <a:cs typeface="Segoe UI"/>
              <a:sym typeface="Gill Sans" charset="0"/>
            </a:endParaRPr>
          </a:p>
        </p:txBody>
      </p:sp>
      <p:sp>
        <p:nvSpPr>
          <p:cNvPr id="17" name="Text Placeholder 7"/>
          <p:cNvSpPr>
            <a:spLocks noGrp="1"/>
          </p:cNvSpPr>
          <p:nvPr>
            <p:ph type="body" sz="quarter" idx="17" hasCustomPrompt="1"/>
          </p:nvPr>
        </p:nvSpPr>
        <p:spPr>
          <a:xfrm>
            <a:off x="287957" y="3797184"/>
            <a:ext cx="2471292" cy="2688299"/>
          </a:xfrm>
        </p:spPr>
        <p:txBody>
          <a:bodyPr lIns="0" tIns="0" rIns="0" bIns="0" anchor="ctr" anchorCtr="0"/>
          <a:lstStyle>
            <a:lvl1pPr marL="47988" indent="0" algn="ctr">
              <a:spcBef>
                <a:spcPts val="800"/>
              </a:spcBef>
              <a:buClr>
                <a:schemeClr val="accent1"/>
              </a:buClr>
              <a:buSzPct val="110000"/>
              <a:buFontTx/>
              <a:buNone/>
              <a:defRPr sz="2133" baseline="0">
                <a:solidFill>
                  <a:schemeClr val="bg1"/>
                </a:solidFill>
                <a:latin typeface="Segoe UI"/>
              </a:defRPr>
            </a:lvl1pPr>
            <a:lvl2pPr marL="479880" indent="-191952" algn="ctr">
              <a:spcBef>
                <a:spcPts val="800"/>
              </a:spcBef>
              <a:buClr>
                <a:schemeClr val="accent1"/>
              </a:buClr>
              <a:buSzPct val="110000"/>
              <a:buFont typeface="Wingdings" charset="2"/>
              <a:buChar char="§"/>
              <a:defRPr sz="1600" baseline="0">
                <a:solidFill>
                  <a:schemeClr val="tx1"/>
                </a:solidFill>
                <a:latin typeface="Segoe UI"/>
              </a:defRPr>
            </a:lvl2pPr>
            <a:lvl3pPr marL="719820" indent="-143964" algn="ctr">
              <a:spcBef>
                <a:spcPts val="800"/>
              </a:spcBef>
              <a:buClr>
                <a:schemeClr val="accent1"/>
              </a:buClr>
              <a:buSzPct val="110000"/>
              <a:buFont typeface="Wingdings" charset="2"/>
              <a:buChar char="§"/>
              <a:defRPr sz="1333" baseline="0">
                <a:solidFill>
                  <a:schemeClr val="tx1"/>
                </a:solidFill>
                <a:latin typeface="Segoe UI"/>
              </a:defRPr>
            </a:lvl3pPr>
            <a:lvl4pPr indent="-287928">
              <a:spcBef>
                <a:spcPts val="933"/>
              </a:spcBef>
              <a:buClr>
                <a:schemeClr val="accent6"/>
              </a:buClr>
              <a:buSzPct val="110000"/>
              <a:defRPr sz="2133" baseline="0">
                <a:solidFill>
                  <a:srgbClr val="007272"/>
                </a:solidFill>
                <a:latin typeface="Segoe UI"/>
              </a:defRPr>
            </a:lvl4pPr>
            <a:lvl5pPr indent="-287928">
              <a:spcBef>
                <a:spcPts val="933"/>
              </a:spcBef>
              <a:buClr>
                <a:schemeClr val="accent6"/>
              </a:buClr>
              <a:buSzPct val="110000"/>
              <a:defRPr sz="2133" baseline="0">
                <a:solidFill>
                  <a:srgbClr val="007272"/>
                </a:solidFill>
                <a:latin typeface="Segoe UI"/>
              </a:defRPr>
            </a:lvl5pPr>
          </a:lstStyle>
          <a:p>
            <a:pPr lvl="0"/>
            <a:r>
              <a:rPr lang="nb-NO" err="1"/>
              <a:t>Click</a:t>
            </a:r>
            <a:r>
              <a:rPr lang="nb-NO"/>
              <a:t> to </a:t>
            </a:r>
            <a:r>
              <a:rPr lang="nb-NO" err="1"/>
              <a:t>edit</a:t>
            </a:r>
            <a:r>
              <a:rPr lang="nb-NO"/>
              <a:t> Master </a:t>
            </a:r>
            <a:r>
              <a:rPr lang="nb-NO" err="1"/>
              <a:t>text</a:t>
            </a:r>
            <a:r>
              <a:rPr lang="nb-NO"/>
              <a:t> styles</a:t>
            </a:r>
          </a:p>
        </p:txBody>
      </p:sp>
      <p:sp>
        <p:nvSpPr>
          <p:cNvPr id="18" name="Rektangel 17"/>
          <p:cNvSpPr/>
          <p:nvPr userDrawn="1"/>
        </p:nvSpPr>
        <p:spPr bwMode="auto">
          <a:xfrm>
            <a:off x="6094413" y="3430165"/>
            <a:ext cx="3047206" cy="3432000"/>
          </a:xfrm>
          <a:prstGeom prst="rect">
            <a:avLst/>
          </a:prstGeom>
          <a:solidFill>
            <a:schemeClr val="accent1"/>
          </a:solidFill>
          <a:ln w="25400" cap="flat" cmpd="sng" algn="ctr">
            <a:noFill/>
            <a:prstDash val="solid"/>
            <a:round/>
            <a:headEnd type="none" w="med" len="med"/>
            <a:tailEnd type="none" w="med" len="med"/>
          </a:ln>
          <a:effectLst/>
        </p:spPr>
        <p:txBody>
          <a:bodyPr vert="horz" wrap="square" lIns="47988" tIns="47988" rIns="47988" bIns="47988" numCol="1" rtlCol="0" anchor="ctr" anchorCtr="0" compatLnSpc="1">
            <a:prstTxWarp prst="textNoShape">
              <a:avLst/>
            </a:prstTxWarp>
          </a:bodyPr>
          <a:lstStyle/>
          <a:p>
            <a:pPr algn="ctr" defTabSz="1218895"/>
            <a:endParaRPr lang="nb-NO" sz="1600">
              <a:solidFill>
                <a:srgbClr val="A5E1D2"/>
              </a:solidFill>
              <a:latin typeface="Segoe UI"/>
              <a:ea typeface="ヒラギノ角ゴ ProN W3" charset="0"/>
              <a:cs typeface="Segoe UI"/>
              <a:sym typeface="Gill Sans" charset="0"/>
            </a:endParaRPr>
          </a:p>
        </p:txBody>
      </p:sp>
      <p:sp>
        <p:nvSpPr>
          <p:cNvPr id="19" name="Text Placeholder 7"/>
          <p:cNvSpPr>
            <a:spLocks noGrp="1"/>
          </p:cNvSpPr>
          <p:nvPr>
            <p:ph type="body" sz="quarter" idx="18" hasCustomPrompt="1"/>
          </p:nvPr>
        </p:nvSpPr>
        <p:spPr>
          <a:xfrm>
            <a:off x="6352828" y="3793899"/>
            <a:ext cx="2495627" cy="2688299"/>
          </a:xfrm>
        </p:spPr>
        <p:txBody>
          <a:bodyPr lIns="0" tIns="0" rIns="0" bIns="0" anchor="ctr" anchorCtr="0"/>
          <a:lstStyle>
            <a:lvl1pPr marL="47988" indent="0" algn="ctr">
              <a:spcBef>
                <a:spcPts val="800"/>
              </a:spcBef>
              <a:buClr>
                <a:schemeClr val="accent1"/>
              </a:buClr>
              <a:buSzPct val="110000"/>
              <a:buFontTx/>
              <a:buNone/>
              <a:defRPr sz="2133" baseline="0">
                <a:solidFill>
                  <a:schemeClr val="bg1"/>
                </a:solidFill>
                <a:latin typeface="Segoe UI"/>
              </a:defRPr>
            </a:lvl1pPr>
            <a:lvl2pPr marL="479880" indent="-191952" algn="ctr">
              <a:spcBef>
                <a:spcPts val="800"/>
              </a:spcBef>
              <a:buClr>
                <a:schemeClr val="accent1"/>
              </a:buClr>
              <a:buSzPct val="110000"/>
              <a:buFont typeface="Wingdings" charset="2"/>
              <a:buChar char="§"/>
              <a:defRPr sz="1600" baseline="0">
                <a:solidFill>
                  <a:schemeClr val="tx1"/>
                </a:solidFill>
                <a:latin typeface="Segoe UI"/>
              </a:defRPr>
            </a:lvl2pPr>
            <a:lvl3pPr marL="719820" indent="-143964" algn="ctr">
              <a:spcBef>
                <a:spcPts val="800"/>
              </a:spcBef>
              <a:buClr>
                <a:schemeClr val="accent1"/>
              </a:buClr>
              <a:buSzPct val="110000"/>
              <a:buFont typeface="Wingdings" charset="2"/>
              <a:buChar char="§"/>
              <a:defRPr sz="1333" baseline="0">
                <a:solidFill>
                  <a:schemeClr val="tx1"/>
                </a:solidFill>
                <a:latin typeface="Segoe UI"/>
              </a:defRPr>
            </a:lvl3pPr>
            <a:lvl4pPr indent="-287928">
              <a:spcBef>
                <a:spcPts val="933"/>
              </a:spcBef>
              <a:buClr>
                <a:schemeClr val="accent6"/>
              </a:buClr>
              <a:buSzPct val="110000"/>
              <a:defRPr sz="2133" baseline="0">
                <a:solidFill>
                  <a:srgbClr val="007272"/>
                </a:solidFill>
                <a:latin typeface="Segoe UI"/>
              </a:defRPr>
            </a:lvl4pPr>
            <a:lvl5pPr indent="-287928">
              <a:spcBef>
                <a:spcPts val="933"/>
              </a:spcBef>
              <a:buClr>
                <a:schemeClr val="accent6"/>
              </a:buClr>
              <a:buSzPct val="110000"/>
              <a:defRPr sz="2133" baseline="0">
                <a:solidFill>
                  <a:srgbClr val="007272"/>
                </a:solidFill>
                <a:latin typeface="Segoe UI"/>
              </a:defRPr>
            </a:lvl5pPr>
          </a:lstStyle>
          <a:p>
            <a:pPr lvl="0"/>
            <a:r>
              <a:rPr lang="nb-NO" err="1"/>
              <a:t>Click</a:t>
            </a:r>
            <a:r>
              <a:rPr lang="nb-NO"/>
              <a:t> to </a:t>
            </a:r>
            <a:r>
              <a:rPr lang="nb-NO" err="1"/>
              <a:t>edit</a:t>
            </a:r>
            <a:r>
              <a:rPr lang="nb-NO"/>
              <a:t> Master </a:t>
            </a:r>
            <a:r>
              <a:rPr lang="nb-NO" err="1"/>
              <a:t>text</a:t>
            </a:r>
            <a:r>
              <a:rPr lang="nb-NO"/>
              <a:t> styles</a:t>
            </a:r>
          </a:p>
        </p:txBody>
      </p:sp>
      <p:sp>
        <p:nvSpPr>
          <p:cNvPr id="20" name="Plassholder for bilde 5"/>
          <p:cNvSpPr>
            <a:spLocks noGrp="1"/>
          </p:cNvSpPr>
          <p:nvPr>
            <p:ph type="pic" sz="quarter" idx="19"/>
          </p:nvPr>
        </p:nvSpPr>
        <p:spPr>
          <a:xfrm>
            <a:off x="9141619" y="3428397"/>
            <a:ext cx="3047206" cy="3433769"/>
          </a:xfrm>
        </p:spPr>
        <p:txBody>
          <a:bodyPr anchor="ctr" anchorCtr="0"/>
          <a:lstStyle>
            <a:lvl1pPr marL="270050" indent="-270050" algn="ctr">
              <a:spcBef>
                <a:spcPts val="1066"/>
              </a:spcBef>
              <a:buClr>
                <a:schemeClr val="accent2"/>
              </a:buClr>
              <a:buSzPct val="100000"/>
              <a:defRPr b="0" i="0">
                <a:latin typeface="Segoe UI" charset="0"/>
                <a:ea typeface="Segoe UI" charset="0"/>
                <a:cs typeface="Segoe UI" charset="0"/>
              </a:defRPr>
            </a:lvl1pPr>
          </a:lstStyle>
          <a:p>
            <a:r>
              <a:rPr lang="nb-NO"/>
              <a:t>Dra bildet til plassholderen eller klikk ikonet for å legge til</a:t>
            </a:r>
          </a:p>
        </p:txBody>
      </p:sp>
    </p:spTree>
    <p:extLst>
      <p:ext uri="{BB962C8B-B14F-4D97-AF65-F5344CB8AC3E}">
        <p14:creationId xmlns:p14="http://schemas.microsoft.com/office/powerpoint/2010/main" val="3649651179"/>
      </p:ext>
    </p:extLst>
  </p:cSld>
  <p:clrMapOvr>
    <a:masterClrMapping/>
  </p:clrMapOvr>
  <mc:AlternateContent xmlns:mc="http://schemas.openxmlformats.org/markup-compatibility/2006" xmlns:p14="http://schemas.microsoft.com/office/powerpoint/2010/main">
    <mc:Choice Requires="p14">
      <p:transition p14:dur="300" advClick="0">
        <p:fade/>
      </p:transition>
    </mc:Choice>
    <mc:Fallback xmlns="">
      <p:transition advClick="0">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kst med fargebakgrunn">
    <p:spTree>
      <p:nvGrpSpPr>
        <p:cNvPr id="1" name=""/>
        <p:cNvGrpSpPr/>
        <p:nvPr/>
      </p:nvGrpSpPr>
      <p:grpSpPr>
        <a:xfrm>
          <a:off x="0" y="0"/>
          <a:ext cx="0" cy="0"/>
          <a:chOff x="0" y="0"/>
          <a:chExt cx="0" cy="0"/>
        </a:xfrm>
      </p:grpSpPr>
      <p:sp>
        <p:nvSpPr>
          <p:cNvPr id="9" name="Rektangel 8"/>
          <p:cNvSpPr/>
          <p:nvPr userDrawn="1"/>
        </p:nvSpPr>
        <p:spPr bwMode="auto">
          <a:xfrm>
            <a:off x="0" y="0"/>
            <a:ext cx="12188825" cy="6864000"/>
          </a:xfrm>
          <a:prstGeom prst="rect">
            <a:avLst/>
          </a:prstGeom>
          <a:solidFill>
            <a:srgbClr val="A5E1D2"/>
          </a:soli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7272"/>
              </a:solidFill>
              <a:latin typeface="Segoe UI"/>
              <a:ea typeface="ヒラギノ角ゴ ProN W3" charset="0"/>
              <a:cs typeface="Segoe UI"/>
              <a:sym typeface="Gill Sans" charset="0"/>
            </a:endParaRPr>
          </a:p>
        </p:txBody>
      </p:sp>
      <p:sp>
        <p:nvSpPr>
          <p:cNvPr id="10" name="Plassholder for lysbildenummer 5"/>
          <p:cNvSpPr>
            <a:spLocks noGrp="1"/>
          </p:cNvSpPr>
          <p:nvPr>
            <p:ph type="sldNum" sz="quarter" idx="13"/>
          </p:nvPr>
        </p:nvSpPr>
        <p:spPr>
          <a:xfrm>
            <a:off x="5590488" y="6405331"/>
            <a:ext cx="1055842" cy="338360"/>
          </a:xfrm>
          <a:prstGeom prst="rect">
            <a:avLst/>
          </a:prstGeom>
        </p:spPr>
        <p:txBody>
          <a:bodyPr lIns="0" tIns="0" rIns="0" bIns="0"/>
          <a:lstStyle>
            <a:lvl1pPr algn="r">
              <a:defRPr sz="2133" b="0" i="0">
                <a:solidFill>
                  <a:schemeClr val="accent1"/>
                </a:solidFill>
                <a:latin typeface="Segoe UI" charset="0"/>
                <a:ea typeface="Segoe UI" charset="0"/>
                <a:cs typeface="Segoe UI" charset="0"/>
              </a:defRPr>
            </a:lvl1pPr>
          </a:lstStyle>
          <a:p>
            <a:pPr algn="ctr"/>
            <a:fld id="{FB0F92BC-E9B5-8747-84F4-872B61BA0272}" type="slidenum">
              <a:rPr lang="nb-NO" smtClean="0">
                <a:solidFill>
                  <a:srgbClr val="007272"/>
                </a:solidFill>
              </a:rPr>
              <a:pPr algn="ctr"/>
              <a:t>‹#›</a:t>
            </a:fld>
            <a:endParaRPr lang="nb-NO">
              <a:solidFill>
                <a:srgbClr val="007272"/>
              </a:solidFill>
            </a:endParaRPr>
          </a:p>
        </p:txBody>
      </p:sp>
      <p:sp>
        <p:nvSpPr>
          <p:cNvPr id="13" name="Content Placeholder 2"/>
          <p:cNvSpPr>
            <a:spLocks noGrp="1"/>
          </p:cNvSpPr>
          <p:nvPr>
            <p:ph idx="1"/>
          </p:nvPr>
        </p:nvSpPr>
        <p:spPr>
          <a:xfrm>
            <a:off x="719215" y="1700808"/>
            <a:ext cx="10798387" cy="4512501"/>
          </a:xfrm>
          <a:prstGeom prst="rect">
            <a:avLst/>
          </a:prstGeom>
        </p:spPr>
        <p:txBody>
          <a:bodyPr wrap="square" lIns="0" tIns="0" rIns="0" bIns="0" anchor="t" anchorCtr="0">
            <a:noAutofit/>
          </a:bodyPr>
          <a:lstStyle>
            <a:lvl1pPr marL="287928" indent="-239940">
              <a:lnSpc>
                <a:spcPct val="100000"/>
              </a:lnSpc>
              <a:spcBef>
                <a:spcPts val="800"/>
              </a:spcBef>
              <a:spcAft>
                <a:spcPts val="0"/>
              </a:spcAft>
              <a:buClr>
                <a:schemeClr val="accent1"/>
              </a:buClr>
              <a:buSzPct val="100000"/>
              <a:buFont typeface="Wingdings" charset="2"/>
              <a:buChar char="§"/>
              <a:defRPr sz="1866" baseline="0">
                <a:solidFill>
                  <a:schemeClr val="tx1"/>
                </a:solidFill>
                <a:latin typeface="Segoe UI"/>
              </a:defRPr>
            </a:lvl1pPr>
            <a:lvl2pPr marL="479880" indent="-191952">
              <a:lnSpc>
                <a:spcPct val="100000"/>
              </a:lnSpc>
              <a:spcBef>
                <a:spcPts val="800"/>
              </a:spcBef>
              <a:spcAft>
                <a:spcPts val="0"/>
              </a:spcAft>
              <a:buClr>
                <a:schemeClr val="accent1"/>
              </a:buClr>
              <a:buSzPct val="100000"/>
              <a:buFont typeface="Wingdings" charset="2"/>
              <a:buChar char="§"/>
              <a:defRPr sz="1600">
                <a:solidFill>
                  <a:schemeClr val="tx1"/>
                </a:solidFill>
                <a:latin typeface="Segoe UI"/>
              </a:defRPr>
            </a:lvl2pPr>
            <a:lvl3pPr marL="719820" indent="-191952">
              <a:lnSpc>
                <a:spcPct val="100000"/>
              </a:lnSpc>
              <a:spcBef>
                <a:spcPts val="800"/>
              </a:spcBef>
              <a:spcAft>
                <a:spcPts val="0"/>
              </a:spcAft>
              <a:buClr>
                <a:schemeClr val="accent1"/>
              </a:buClr>
              <a:buSzPct val="100000"/>
              <a:buFont typeface="Wingdings" charset="2"/>
              <a:buChar char="§"/>
              <a:tabLst>
                <a:tab pos="1928262" algn="l"/>
              </a:tabLst>
              <a:defRPr sz="1333">
                <a:solidFill>
                  <a:schemeClr val="tx1"/>
                </a:solidFill>
                <a:latin typeface="Segoe UI"/>
              </a:defRPr>
            </a:lvl3pPr>
            <a:lvl4pPr marL="2356764" indent="-465484">
              <a:lnSpc>
                <a:spcPct val="100000"/>
              </a:lnSpc>
              <a:spcBef>
                <a:spcPts val="1333"/>
              </a:spcBef>
              <a:spcAft>
                <a:spcPts val="0"/>
              </a:spcAft>
              <a:buSzPct val="125000"/>
              <a:buFont typeface="Wingdings" charset="2"/>
              <a:buChar char="§"/>
              <a:defRPr sz="1866"/>
            </a:lvl4pPr>
            <a:lvl5pPr marL="2856684" indent="-465484">
              <a:lnSpc>
                <a:spcPct val="100000"/>
              </a:lnSpc>
              <a:spcBef>
                <a:spcPts val="1333"/>
              </a:spcBef>
              <a:spcAft>
                <a:spcPts val="0"/>
              </a:spcAft>
              <a:buSzPct val="125000"/>
              <a:buFont typeface="Wingdings" charset="2"/>
              <a:buChar char="§"/>
              <a:defRPr sz="1600"/>
            </a:lvl5pPr>
            <a:lvl6pPr>
              <a:defRPr sz="1866"/>
            </a:lvl6pPr>
            <a:lvl7pPr>
              <a:defRPr sz="1866"/>
            </a:lvl7pPr>
            <a:lvl8pPr>
              <a:defRPr sz="1866"/>
            </a:lvl8pPr>
            <a:lvl9pPr>
              <a:defRPr sz="1866"/>
            </a:lvl9pPr>
          </a:lstStyle>
          <a:p>
            <a:pPr lvl="0"/>
            <a:r>
              <a:rPr lang="nb-NO"/>
              <a:t>Klikk for å redigere tekststiler i malen</a:t>
            </a:r>
          </a:p>
          <a:p>
            <a:pPr lvl="1"/>
            <a:r>
              <a:rPr lang="nb-NO"/>
              <a:t>Andre nivå</a:t>
            </a:r>
          </a:p>
          <a:p>
            <a:pPr lvl="2"/>
            <a:r>
              <a:rPr lang="nb-NO"/>
              <a:t>Tredje nivå</a:t>
            </a:r>
          </a:p>
        </p:txBody>
      </p:sp>
      <p:sp>
        <p:nvSpPr>
          <p:cNvPr id="16" name="Tittel 8"/>
          <p:cNvSpPr>
            <a:spLocks noGrp="1"/>
          </p:cNvSpPr>
          <p:nvPr>
            <p:ph type="title"/>
          </p:nvPr>
        </p:nvSpPr>
        <p:spPr>
          <a:xfrm>
            <a:off x="719215" y="548680"/>
            <a:ext cx="10798387" cy="720000"/>
          </a:xfrm>
          <a:prstGeom prst="rect">
            <a:avLst/>
          </a:prstGeom>
        </p:spPr>
        <p:txBody>
          <a:bodyPr lIns="36000" tIns="36000" rIns="36000" bIns="36000" anchor="ctr" anchorCtr="0"/>
          <a:lstStyle>
            <a:lvl1pPr algn="l">
              <a:defRPr sz="5332">
                <a:solidFill>
                  <a:schemeClr val="accent1"/>
                </a:solidFill>
                <a:effectLst/>
                <a:latin typeface="Segoe UI"/>
                <a:cs typeface="Segoe UI"/>
              </a:defRPr>
            </a:lvl1pPr>
          </a:lstStyle>
          <a:p>
            <a:r>
              <a:rPr lang="nb-NO"/>
              <a:t>Klikk for å redigere tittelstil</a:t>
            </a:r>
          </a:p>
        </p:txBody>
      </p:sp>
    </p:spTree>
    <p:extLst>
      <p:ext uri="{BB962C8B-B14F-4D97-AF65-F5344CB8AC3E}">
        <p14:creationId xmlns:p14="http://schemas.microsoft.com/office/powerpoint/2010/main" val="3130743762"/>
      </p:ext>
    </p:extLst>
  </p:cSld>
  <p:clrMapOvr>
    <a:masterClrMapping/>
  </p:clrMapOvr>
  <p:transition spd="med" advClick="0">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5" name="Plassholder for media 4"/>
          <p:cNvSpPr>
            <a:spLocks noGrp="1"/>
          </p:cNvSpPr>
          <p:nvPr>
            <p:ph type="media" sz="quarter" idx="10"/>
          </p:nvPr>
        </p:nvSpPr>
        <p:spPr>
          <a:xfrm>
            <a:off x="0" y="0"/>
            <a:ext cx="12188825" cy="6858000"/>
          </a:xfrm>
        </p:spPr>
        <p:txBody>
          <a:bodyPr/>
          <a:lstStyle/>
          <a:p>
            <a:endParaRPr lang="nb-NO"/>
          </a:p>
        </p:txBody>
      </p:sp>
    </p:spTree>
    <p:extLst>
      <p:ext uri="{BB962C8B-B14F-4D97-AF65-F5344CB8AC3E}">
        <p14:creationId xmlns:p14="http://schemas.microsoft.com/office/powerpoint/2010/main" val="969936233"/>
      </p:ext>
    </p:extLst>
  </p:cSld>
  <p:clrMapOvr>
    <a:masterClrMapping/>
  </p:clrMapOvr>
  <p:transition spd="med" advClick="0">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akside gronn">
    <p:spTree>
      <p:nvGrpSpPr>
        <p:cNvPr id="1" name=""/>
        <p:cNvGrpSpPr/>
        <p:nvPr/>
      </p:nvGrpSpPr>
      <p:grpSpPr>
        <a:xfrm>
          <a:off x="0" y="0"/>
          <a:ext cx="0" cy="0"/>
          <a:chOff x="0" y="0"/>
          <a:chExt cx="0" cy="0"/>
        </a:xfrm>
      </p:grpSpPr>
      <p:sp>
        <p:nvSpPr>
          <p:cNvPr id="3" name="Rektangel 2"/>
          <p:cNvSpPr/>
          <p:nvPr userDrawn="1"/>
        </p:nvSpPr>
        <p:spPr bwMode="auto">
          <a:xfrm>
            <a:off x="1" y="0"/>
            <a:ext cx="12188825" cy="6858000"/>
          </a:xfrm>
          <a:prstGeom prst="rect">
            <a:avLst/>
          </a:prstGeom>
          <a:solidFill>
            <a:schemeClr val="accent1"/>
          </a:soli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grpSp>
        <p:nvGrpSpPr>
          <p:cNvPr id="4" name="Gruppe 3"/>
          <p:cNvGrpSpPr/>
          <p:nvPr userDrawn="1"/>
        </p:nvGrpSpPr>
        <p:grpSpPr>
          <a:xfrm>
            <a:off x="4977495" y="2372883"/>
            <a:ext cx="2233837" cy="1536171"/>
            <a:chOff x="3187937" y="496671"/>
            <a:chExt cx="1405800" cy="966600"/>
          </a:xfrm>
          <a:solidFill>
            <a:schemeClr val="accent2"/>
          </a:solidFill>
        </p:grpSpPr>
        <p:sp>
          <p:nvSpPr>
            <p:cNvPr id="5"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6"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7"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2303646459"/>
      </p:ext>
    </p:extLst>
  </p:cSld>
  <p:clrMapOvr>
    <a:masterClrMapping/>
  </p:clrMapOvr>
  <p:transition spd="med" advClick="0">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akside mintgronn">
    <p:spTree>
      <p:nvGrpSpPr>
        <p:cNvPr id="1" name=""/>
        <p:cNvGrpSpPr/>
        <p:nvPr/>
      </p:nvGrpSpPr>
      <p:grpSpPr>
        <a:xfrm>
          <a:off x="0" y="0"/>
          <a:ext cx="0" cy="0"/>
          <a:chOff x="0" y="0"/>
          <a:chExt cx="0" cy="0"/>
        </a:xfrm>
      </p:grpSpPr>
      <p:sp>
        <p:nvSpPr>
          <p:cNvPr id="3" name="Rektangel 2"/>
          <p:cNvSpPr/>
          <p:nvPr userDrawn="1"/>
        </p:nvSpPr>
        <p:spPr bwMode="auto">
          <a:xfrm>
            <a:off x="1" y="0"/>
            <a:ext cx="12188825" cy="6858000"/>
          </a:xfrm>
          <a:prstGeom prst="rect">
            <a:avLst/>
          </a:prstGeom>
          <a:solidFill>
            <a:schemeClr val="accent2"/>
          </a:solidFill>
          <a:ln w="25400" cap="flat" cmpd="sng" algn="ctr">
            <a:noFill/>
            <a:prstDash val="solid"/>
            <a:round/>
            <a:headEnd type="none" w="med" len="med"/>
            <a:tailEnd type="none" w="med" len="med"/>
          </a:ln>
          <a:effectLst/>
        </p:spPr>
        <p:txBody>
          <a:bodyPr vert="horz" wrap="square" lIns="121888" tIns="60944" rIns="121888" bIns="60944" numCol="1" rtlCol="0" anchor="t" anchorCtr="0" compatLnSpc="1">
            <a:prstTxWarp prst="textNoShape">
              <a:avLst/>
            </a:prstTxWarp>
          </a:bodyPr>
          <a:lstStyle/>
          <a:p>
            <a:pPr algn="ctr" defTabSz="1218895"/>
            <a:endParaRPr lang="nb-NO" sz="1600">
              <a:solidFill>
                <a:srgbClr val="000000"/>
              </a:solidFill>
              <a:latin typeface="Segoe UI"/>
              <a:ea typeface="ヒラギノ角ゴ ProN W3" charset="0"/>
              <a:cs typeface="Segoe UI"/>
              <a:sym typeface="Gill Sans" charset="0"/>
            </a:endParaRPr>
          </a:p>
        </p:txBody>
      </p:sp>
      <p:grpSp>
        <p:nvGrpSpPr>
          <p:cNvPr id="4" name="Gruppe 3"/>
          <p:cNvGrpSpPr/>
          <p:nvPr userDrawn="1"/>
        </p:nvGrpSpPr>
        <p:grpSpPr>
          <a:xfrm>
            <a:off x="4977495" y="2372883"/>
            <a:ext cx="2233837" cy="1536171"/>
            <a:chOff x="3187937" y="496671"/>
            <a:chExt cx="1405800" cy="966600"/>
          </a:xfrm>
          <a:solidFill>
            <a:schemeClr val="accent1"/>
          </a:solidFill>
        </p:grpSpPr>
        <p:sp>
          <p:nvSpPr>
            <p:cNvPr id="5" name="Freeform: Shape 2"/>
            <p:cNvSpPr/>
            <p:nvPr/>
          </p:nvSpPr>
          <p:spPr>
            <a:xfrm>
              <a:off x="4213577" y="713031"/>
              <a:ext cx="380160" cy="534240"/>
            </a:xfrm>
            <a:custGeom>
              <a:avLst/>
              <a:gdLst/>
              <a:ahLst/>
              <a:cxnLst>
                <a:cxn ang="3cd4">
                  <a:pos x="hc" y="t"/>
                </a:cxn>
                <a:cxn ang="cd2">
                  <a:pos x="l" y="vc"/>
                </a:cxn>
                <a:cxn ang="cd4">
                  <a:pos x="hc" y="b"/>
                </a:cxn>
                <a:cxn ang="0">
                  <a:pos x="r" y="vc"/>
                </a:cxn>
              </a:cxnLst>
              <a:rect l="l" t="t" r="r" b="b"/>
              <a:pathLst>
                <a:path w="1057" h="1485">
                  <a:moveTo>
                    <a:pt x="138" y="1346"/>
                  </a:moveTo>
                  <a:cubicBezTo>
                    <a:pt x="138" y="1155"/>
                    <a:pt x="138" y="964"/>
                    <a:pt x="138" y="773"/>
                  </a:cubicBezTo>
                  <a:cubicBezTo>
                    <a:pt x="287" y="773"/>
                    <a:pt x="437" y="773"/>
                    <a:pt x="586" y="773"/>
                  </a:cubicBezTo>
                  <a:cubicBezTo>
                    <a:pt x="780" y="773"/>
                    <a:pt x="917" y="884"/>
                    <a:pt x="917" y="1040"/>
                  </a:cubicBezTo>
                  <a:cubicBezTo>
                    <a:pt x="918" y="1116"/>
                    <a:pt x="918" y="1346"/>
                    <a:pt x="532" y="1346"/>
                  </a:cubicBezTo>
                  <a:cubicBezTo>
                    <a:pt x="401" y="1346"/>
                    <a:pt x="269" y="1346"/>
                    <a:pt x="138" y="1346"/>
                  </a:cubicBezTo>
                  <a:close/>
                  <a:moveTo>
                    <a:pt x="471" y="138"/>
                  </a:moveTo>
                  <a:cubicBezTo>
                    <a:pt x="589" y="138"/>
                    <a:pt x="675" y="157"/>
                    <a:pt x="732" y="196"/>
                  </a:cubicBezTo>
                  <a:cubicBezTo>
                    <a:pt x="767" y="221"/>
                    <a:pt x="816" y="271"/>
                    <a:pt x="816" y="395"/>
                  </a:cubicBezTo>
                  <a:cubicBezTo>
                    <a:pt x="816" y="616"/>
                    <a:pt x="641" y="635"/>
                    <a:pt x="587" y="635"/>
                  </a:cubicBezTo>
                  <a:cubicBezTo>
                    <a:pt x="438" y="635"/>
                    <a:pt x="289" y="635"/>
                    <a:pt x="140" y="635"/>
                  </a:cubicBezTo>
                  <a:cubicBezTo>
                    <a:pt x="140" y="469"/>
                    <a:pt x="140" y="304"/>
                    <a:pt x="140" y="138"/>
                  </a:cubicBezTo>
                  <a:cubicBezTo>
                    <a:pt x="250" y="138"/>
                    <a:pt x="361" y="138"/>
                    <a:pt x="471" y="138"/>
                  </a:cubicBezTo>
                  <a:close/>
                  <a:moveTo>
                    <a:pt x="838" y="692"/>
                  </a:moveTo>
                  <a:cubicBezTo>
                    <a:pt x="836" y="690"/>
                    <a:pt x="833" y="689"/>
                    <a:pt x="831" y="687"/>
                  </a:cubicBezTo>
                  <a:cubicBezTo>
                    <a:pt x="833" y="685"/>
                    <a:pt x="834" y="684"/>
                    <a:pt x="836" y="682"/>
                  </a:cubicBezTo>
                  <a:cubicBezTo>
                    <a:pt x="889" y="635"/>
                    <a:pt x="953" y="546"/>
                    <a:pt x="953" y="395"/>
                  </a:cubicBezTo>
                  <a:cubicBezTo>
                    <a:pt x="953" y="255"/>
                    <a:pt x="905" y="150"/>
                    <a:pt x="810" y="84"/>
                  </a:cubicBezTo>
                  <a:cubicBezTo>
                    <a:pt x="730" y="27"/>
                    <a:pt x="619" y="0"/>
                    <a:pt x="471" y="0"/>
                  </a:cubicBezTo>
                  <a:cubicBezTo>
                    <a:pt x="329" y="0"/>
                    <a:pt x="187" y="0"/>
                    <a:pt x="45" y="0"/>
                  </a:cubicBezTo>
                  <a:cubicBezTo>
                    <a:pt x="20" y="0"/>
                    <a:pt x="0" y="20"/>
                    <a:pt x="0" y="45"/>
                  </a:cubicBezTo>
                  <a:cubicBezTo>
                    <a:pt x="0" y="510"/>
                    <a:pt x="0" y="975"/>
                    <a:pt x="0" y="1440"/>
                  </a:cubicBezTo>
                  <a:cubicBezTo>
                    <a:pt x="0" y="1464"/>
                    <a:pt x="20" y="1485"/>
                    <a:pt x="45" y="1485"/>
                  </a:cubicBezTo>
                  <a:cubicBezTo>
                    <a:pt x="207" y="1485"/>
                    <a:pt x="370" y="1485"/>
                    <a:pt x="532" y="1485"/>
                  </a:cubicBezTo>
                  <a:cubicBezTo>
                    <a:pt x="685" y="1485"/>
                    <a:pt x="809" y="1453"/>
                    <a:pt x="896" y="1387"/>
                  </a:cubicBezTo>
                  <a:cubicBezTo>
                    <a:pt x="947" y="1349"/>
                    <a:pt x="988" y="1301"/>
                    <a:pt x="1014" y="1244"/>
                  </a:cubicBezTo>
                  <a:cubicBezTo>
                    <a:pt x="1042" y="1186"/>
                    <a:pt x="1057" y="1116"/>
                    <a:pt x="1057" y="1040"/>
                  </a:cubicBezTo>
                  <a:cubicBezTo>
                    <a:pt x="1057" y="922"/>
                    <a:pt x="1007" y="817"/>
                    <a:pt x="915" y="743"/>
                  </a:cubicBezTo>
                  <a:cubicBezTo>
                    <a:pt x="892" y="724"/>
                    <a:pt x="866" y="706"/>
                    <a:pt x="838" y="692"/>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6" name="Freeform: Shape 3"/>
            <p:cNvSpPr/>
            <p:nvPr/>
          </p:nvSpPr>
          <p:spPr>
            <a:xfrm>
              <a:off x="3187937" y="713031"/>
              <a:ext cx="399240" cy="534240"/>
            </a:xfrm>
            <a:custGeom>
              <a:avLst/>
              <a:gdLst/>
              <a:ahLst/>
              <a:cxnLst>
                <a:cxn ang="3cd4">
                  <a:pos x="hc" y="t"/>
                </a:cxn>
                <a:cxn ang="cd2">
                  <a:pos x="l" y="vc"/>
                </a:cxn>
                <a:cxn ang="cd4">
                  <a:pos x="hc" y="b"/>
                </a:cxn>
                <a:cxn ang="0">
                  <a:pos x="r" y="vc"/>
                </a:cxn>
              </a:cxnLst>
              <a:rect l="l" t="t" r="r" b="b"/>
              <a:pathLst>
                <a:path w="1110" h="1485">
                  <a:moveTo>
                    <a:pt x="449" y="1348"/>
                  </a:moveTo>
                  <a:cubicBezTo>
                    <a:pt x="346" y="1348"/>
                    <a:pt x="242" y="1348"/>
                    <a:pt x="139" y="1348"/>
                  </a:cubicBezTo>
                  <a:cubicBezTo>
                    <a:pt x="139" y="945"/>
                    <a:pt x="139" y="542"/>
                    <a:pt x="139" y="139"/>
                  </a:cubicBezTo>
                  <a:cubicBezTo>
                    <a:pt x="242" y="139"/>
                    <a:pt x="346" y="139"/>
                    <a:pt x="449" y="139"/>
                  </a:cubicBezTo>
                  <a:cubicBezTo>
                    <a:pt x="563" y="139"/>
                    <a:pt x="723" y="169"/>
                    <a:pt x="837" y="310"/>
                  </a:cubicBezTo>
                  <a:cubicBezTo>
                    <a:pt x="961" y="462"/>
                    <a:pt x="970" y="687"/>
                    <a:pt x="970" y="753"/>
                  </a:cubicBezTo>
                  <a:cubicBezTo>
                    <a:pt x="970" y="849"/>
                    <a:pt x="952" y="1034"/>
                    <a:pt x="837" y="1177"/>
                  </a:cubicBezTo>
                  <a:cubicBezTo>
                    <a:pt x="722" y="1317"/>
                    <a:pt x="563" y="1348"/>
                    <a:pt x="449" y="1348"/>
                  </a:cubicBezTo>
                  <a:close/>
                  <a:moveTo>
                    <a:pt x="710" y="48"/>
                  </a:moveTo>
                  <a:cubicBezTo>
                    <a:pt x="630" y="16"/>
                    <a:pt x="543" y="0"/>
                    <a:pt x="449" y="0"/>
                  </a:cubicBezTo>
                  <a:cubicBezTo>
                    <a:pt x="315" y="0"/>
                    <a:pt x="180" y="0"/>
                    <a:pt x="46" y="0"/>
                  </a:cubicBezTo>
                  <a:cubicBezTo>
                    <a:pt x="21" y="0"/>
                    <a:pt x="0" y="20"/>
                    <a:pt x="0" y="45"/>
                  </a:cubicBezTo>
                  <a:cubicBezTo>
                    <a:pt x="0" y="510"/>
                    <a:pt x="0" y="975"/>
                    <a:pt x="0" y="1440"/>
                  </a:cubicBezTo>
                  <a:cubicBezTo>
                    <a:pt x="0" y="1464"/>
                    <a:pt x="21" y="1485"/>
                    <a:pt x="46" y="1485"/>
                  </a:cubicBezTo>
                  <a:cubicBezTo>
                    <a:pt x="180" y="1485"/>
                    <a:pt x="315" y="1485"/>
                    <a:pt x="449" y="1485"/>
                  </a:cubicBezTo>
                  <a:cubicBezTo>
                    <a:pt x="543" y="1485"/>
                    <a:pt x="630" y="1469"/>
                    <a:pt x="710" y="1437"/>
                  </a:cubicBezTo>
                  <a:cubicBezTo>
                    <a:pt x="802" y="1399"/>
                    <a:pt x="882" y="1342"/>
                    <a:pt x="945" y="1265"/>
                  </a:cubicBezTo>
                  <a:cubicBezTo>
                    <a:pt x="1088" y="1090"/>
                    <a:pt x="1110" y="868"/>
                    <a:pt x="1110" y="752"/>
                  </a:cubicBezTo>
                  <a:cubicBezTo>
                    <a:pt x="1108" y="652"/>
                    <a:pt x="1094" y="403"/>
                    <a:pt x="945" y="221"/>
                  </a:cubicBezTo>
                  <a:cubicBezTo>
                    <a:pt x="882" y="144"/>
                    <a:pt x="804" y="87"/>
                    <a:pt x="710" y="48"/>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sp>
          <p:nvSpPr>
            <p:cNvPr id="7" name="Freeform: Shape 4"/>
            <p:cNvSpPr/>
            <p:nvPr/>
          </p:nvSpPr>
          <p:spPr>
            <a:xfrm>
              <a:off x="3687617" y="496671"/>
              <a:ext cx="406440" cy="966600"/>
            </a:xfrm>
            <a:custGeom>
              <a:avLst/>
              <a:gdLst/>
              <a:ahLst/>
              <a:cxnLst>
                <a:cxn ang="3cd4">
                  <a:pos x="hc" y="t"/>
                </a:cxn>
                <a:cxn ang="cd2">
                  <a:pos x="l" y="vc"/>
                </a:cxn>
                <a:cxn ang="cd4">
                  <a:pos x="hc" y="b"/>
                </a:cxn>
                <a:cxn ang="0">
                  <a:pos x="r" y="vc"/>
                </a:cxn>
              </a:cxnLst>
              <a:rect l="l" t="t" r="r" b="b"/>
              <a:pathLst>
                <a:path w="1130" h="2686">
                  <a:moveTo>
                    <a:pt x="1130" y="0"/>
                  </a:moveTo>
                  <a:cubicBezTo>
                    <a:pt x="1130" y="684"/>
                    <a:pt x="1130" y="1367"/>
                    <a:pt x="1130" y="2051"/>
                  </a:cubicBezTo>
                  <a:cubicBezTo>
                    <a:pt x="1130" y="2070"/>
                    <a:pt x="1118" y="2086"/>
                    <a:pt x="1100" y="2092"/>
                  </a:cubicBezTo>
                  <a:cubicBezTo>
                    <a:pt x="1096" y="2093"/>
                    <a:pt x="1092" y="2094"/>
                    <a:pt x="1087" y="2094"/>
                  </a:cubicBezTo>
                  <a:cubicBezTo>
                    <a:pt x="1073" y="2094"/>
                    <a:pt x="1061" y="2087"/>
                    <a:pt x="1052" y="2077"/>
                  </a:cubicBezTo>
                  <a:cubicBezTo>
                    <a:pt x="747" y="1688"/>
                    <a:pt x="443" y="1300"/>
                    <a:pt x="138" y="911"/>
                  </a:cubicBezTo>
                  <a:cubicBezTo>
                    <a:pt x="138" y="1503"/>
                    <a:pt x="138" y="2094"/>
                    <a:pt x="138" y="2686"/>
                  </a:cubicBezTo>
                  <a:cubicBezTo>
                    <a:pt x="92" y="2686"/>
                    <a:pt x="46" y="2686"/>
                    <a:pt x="0" y="2686"/>
                  </a:cubicBezTo>
                  <a:cubicBezTo>
                    <a:pt x="0" y="2001"/>
                    <a:pt x="0" y="1316"/>
                    <a:pt x="0" y="631"/>
                  </a:cubicBezTo>
                  <a:cubicBezTo>
                    <a:pt x="0" y="612"/>
                    <a:pt x="12" y="596"/>
                    <a:pt x="29" y="590"/>
                  </a:cubicBezTo>
                  <a:cubicBezTo>
                    <a:pt x="34" y="589"/>
                    <a:pt x="38" y="589"/>
                    <a:pt x="42" y="589"/>
                  </a:cubicBezTo>
                  <a:cubicBezTo>
                    <a:pt x="55" y="589"/>
                    <a:pt x="68" y="595"/>
                    <a:pt x="77" y="606"/>
                  </a:cubicBezTo>
                  <a:cubicBezTo>
                    <a:pt x="382" y="994"/>
                    <a:pt x="686" y="1383"/>
                    <a:pt x="991" y="1771"/>
                  </a:cubicBezTo>
                  <a:cubicBezTo>
                    <a:pt x="991" y="1181"/>
                    <a:pt x="991" y="590"/>
                    <a:pt x="991" y="0"/>
                  </a:cubicBezTo>
                  <a:cubicBezTo>
                    <a:pt x="1037" y="0"/>
                    <a:pt x="1084" y="0"/>
                    <a:pt x="1130" y="0"/>
                  </a:cubicBezTo>
                  <a:close/>
                </a:path>
              </a:pathLst>
            </a:custGeom>
            <a:grpFill/>
            <a:ln cap="flat">
              <a:noFill/>
              <a:prstDash val="solid"/>
            </a:ln>
          </p:spPr>
          <p:txBody>
            <a:bodyPr vert="horz" wrap="none" lIns="90000" tIns="45000" rIns="90000" bIns="45000" anchor="ctr" anchorCtr="1" compatLnSpc="0"/>
            <a:lstStyle/>
            <a:p>
              <a:pPr hangingPunct="0">
                <a:spcBef>
                  <a:spcPts val="0"/>
                </a:spcBef>
                <a:spcAft>
                  <a:spcPts val="0"/>
                </a:spcAft>
              </a:pPr>
              <a:endParaRPr lang="nb-NO" sz="2266">
                <a:solidFill>
                  <a:srgbClr val="333333"/>
                </a:solidFill>
                <a:latin typeface="Arial" pitchFamily="18"/>
                <a:ea typeface="SimSun" pitchFamily="2"/>
                <a:cs typeface="Lucida Sans" pitchFamily="2"/>
              </a:endParaRPr>
            </a:p>
          </p:txBody>
        </p:sp>
      </p:grpSp>
    </p:spTree>
    <p:extLst>
      <p:ext uri="{BB962C8B-B14F-4D97-AF65-F5344CB8AC3E}">
        <p14:creationId xmlns:p14="http://schemas.microsoft.com/office/powerpoint/2010/main" val="542238650"/>
      </p:ext>
    </p:extLst>
  </p:cSld>
  <p:clrMapOvr>
    <a:masterClrMapping/>
  </p:clrMapOvr>
  <p:transition spd="med" advClick="0">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969943" cy="1143000"/>
          </a:xfrm>
          <a:prstGeom prst="rect">
            <a:avLst/>
          </a:prstGeom>
        </p:spPr>
        <p:txBody>
          <a:bodyPr/>
          <a:lstStyle/>
          <a:p>
            <a:r>
              <a:rPr lang="nb-NO"/>
              <a:t>Klikk for å redigere tittelstil</a:t>
            </a:r>
          </a:p>
        </p:txBody>
      </p:sp>
      <p:sp>
        <p:nvSpPr>
          <p:cNvPr id="3" name="Content Placeholder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fld id="{77978B76-AD4E-4E24-AF28-CB0F88EF905D}" type="datetimeFigureOut">
              <a:rPr lang="nb-NO" smtClean="0"/>
              <a:t>21.09.2020</a:t>
            </a:fld>
            <a:endParaRPr lang="nb-NO"/>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fld id="{9F10BF81-A6F7-4A24-A249-E76BC1AF49D7}" type="slidenum">
              <a:rPr lang="nb-NO" smtClean="0"/>
              <a:t>‹#›</a:t>
            </a:fld>
            <a:endParaRPr lang="nb-NO"/>
          </a:p>
        </p:txBody>
      </p:sp>
    </p:spTree>
    <p:extLst>
      <p:ext uri="{BB962C8B-B14F-4D97-AF65-F5344CB8AC3E}">
        <p14:creationId xmlns:p14="http://schemas.microsoft.com/office/powerpoint/2010/main" val="426054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Tree>
    <p:extLst>
      <p:ext uri="{BB962C8B-B14F-4D97-AF65-F5344CB8AC3E}">
        <p14:creationId xmlns:p14="http://schemas.microsoft.com/office/powerpoint/2010/main" val="439897909"/>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_Slide_illustration1">
    <p:bg bwMode="gray">
      <p:bgPr>
        <a:solidFill>
          <a:schemeClr val="tx1"/>
        </a:solidFill>
        <a:effectLst/>
      </p:bgPr>
    </p:bg>
    <p:spTree>
      <p:nvGrpSpPr>
        <p:cNvPr id="1" name=""/>
        <p:cNvGrpSpPr/>
        <p:nvPr/>
      </p:nvGrpSpPr>
      <p:grpSpPr>
        <a:xfrm>
          <a:off x="0" y="0"/>
          <a:ext cx="0" cy="0"/>
          <a:chOff x="0" y="0"/>
          <a:chExt cx="0" cy="0"/>
        </a:xfrm>
      </p:grpSpPr>
      <p:pic>
        <p:nvPicPr>
          <p:cNvPr id="20" name="Picture 1">
            <a:extLst>
              <a:ext uri="{FF2B5EF4-FFF2-40B4-BE49-F238E27FC236}">
                <a16:creationId xmlns:a16="http://schemas.microsoft.com/office/drawing/2014/main" id="{9D4656F8-E402-48A3-A8F7-3964C1292B84}"/>
              </a:ext>
            </a:extLst>
          </p:cNvPr>
          <p:cNvPicPr>
            <a:picLocks noChangeAspect="1"/>
          </p:cNvPicPr>
          <p:nvPr userDrawn="1"/>
        </p:nvPicPr>
        <p:blipFill>
          <a:blip r:embed="rId2"/>
          <a:stretch>
            <a:fillRect/>
          </a:stretch>
        </p:blipFill>
        <p:spPr>
          <a:xfrm>
            <a:off x="34923" y="0"/>
            <a:ext cx="11937999" cy="6715125"/>
          </a:xfrm>
          <a:prstGeom prst="rect">
            <a:avLst/>
          </a:prstGeom>
        </p:spPr>
      </p:pic>
      <p:sp>
        <p:nvSpPr>
          <p:cNvPr id="32" name="Title 1">
            <a:extLst>
              <a:ext uri="{FF2B5EF4-FFF2-40B4-BE49-F238E27FC236}">
                <a16:creationId xmlns:a16="http://schemas.microsoft.com/office/drawing/2014/main" id="{C7C24DBC-F106-4513-8949-0DAE859BC578}"/>
              </a:ext>
            </a:extLst>
          </p:cNvPr>
          <p:cNvSpPr>
            <a:spLocks noGrp="1"/>
          </p:cNvSpPr>
          <p:nvPr>
            <p:ph type="ctrTitle" hasCustomPrompt="1"/>
          </p:nvPr>
        </p:nvSpPr>
        <p:spPr bwMode="gray">
          <a:xfrm>
            <a:off x="420033" y="2005012"/>
            <a:ext cx="5243012" cy="1336386"/>
          </a:xfrm>
        </p:spPr>
        <p:txBody>
          <a:bodyPr/>
          <a:lstStyle>
            <a:lvl1pPr algn="l" defTabSz="457017" rtl="0" eaLnBrk="1" latinLnBrk="0" hangingPunct="1">
              <a:lnSpc>
                <a:spcPct val="90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33" name="Text Placeholder 2">
            <a:extLst>
              <a:ext uri="{FF2B5EF4-FFF2-40B4-BE49-F238E27FC236}">
                <a16:creationId xmlns:a16="http://schemas.microsoft.com/office/drawing/2014/main" id="{5EC8EC6C-209B-4AAC-9598-13B3D2FB9D2B}"/>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2000" b="0">
                <a:solidFill>
                  <a:schemeClr val="bg1"/>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28" name="Footer Placeholder 4">
            <a:extLst>
              <a:ext uri="{FF2B5EF4-FFF2-40B4-BE49-F238E27FC236}">
                <a16:creationId xmlns:a16="http://schemas.microsoft.com/office/drawing/2014/main" id="{6E11AD21-7AF9-3A48-B0CC-9938FAF08110}"/>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bg1"/>
                </a:solidFill>
                <a:latin typeface="+mn-lt"/>
                <a:ea typeface="Avenir Book" charset="0"/>
                <a:cs typeface="Arial" panose="020B0604020202020204" pitchFamily="34" charset="0"/>
              </a:rPr>
              <a:pPr algn="ctr"/>
              <a:t>‹#›</a:t>
            </a:fld>
            <a:endParaRPr lang="en-US" sz="600">
              <a:solidFill>
                <a:schemeClr val="bg1"/>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52954413-E004-4534-AAEC-E872CBB01CB0}"/>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3" name="Freeform: Shape 98">
              <a:extLst>
                <a:ext uri="{FF2B5EF4-FFF2-40B4-BE49-F238E27FC236}">
                  <a16:creationId xmlns:a16="http://schemas.microsoft.com/office/drawing/2014/main" id="{1FD511A8-A946-4535-BB03-02848766B7D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a:p>
          </p:txBody>
        </p:sp>
        <p:sp>
          <p:nvSpPr>
            <p:cNvPr id="14" name="Freeform: Shape 99">
              <a:extLst>
                <a:ext uri="{FF2B5EF4-FFF2-40B4-BE49-F238E27FC236}">
                  <a16:creationId xmlns:a16="http://schemas.microsoft.com/office/drawing/2014/main" id="{E14D7041-8B6A-4AD0-984A-5EE79F237B49}"/>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15" name="Freeform: Shape 100">
              <a:extLst>
                <a:ext uri="{FF2B5EF4-FFF2-40B4-BE49-F238E27FC236}">
                  <a16:creationId xmlns:a16="http://schemas.microsoft.com/office/drawing/2014/main" id="{A4F3BE19-894B-499E-919E-A88F350B126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a:p>
          </p:txBody>
        </p:sp>
        <p:sp>
          <p:nvSpPr>
            <p:cNvPr id="16" name="Freeform: Shape 101">
              <a:extLst>
                <a:ext uri="{FF2B5EF4-FFF2-40B4-BE49-F238E27FC236}">
                  <a16:creationId xmlns:a16="http://schemas.microsoft.com/office/drawing/2014/main" id="{46EB6E6D-89E7-4083-963C-F5C603B2858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a:p>
          </p:txBody>
        </p:sp>
        <p:sp>
          <p:nvSpPr>
            <p:cNvPr id="17" name="Freeform: Shape 102">
              <a:extLst>
                <a:ext uri="{FF2B5EF4-FFF2-40B4-BE49-F238E27FC236}">
                  <a16:creationId xmlns:a16="http://schemas.microsoft.com/office/drawing/2014/main" id="{CCC9185A-1E11-4E0B-BAA1-137EAD3A2A3A}"/>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2735065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theme" Target="../theme/theme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26400" y="1636776"/>
            <a:ext cx="11212741" cy="453394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txBox="1">
            <a:spLocks/>
          </p:cNvSpPr>
          <p:nvPr/>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8063026" y="6364009"/>
            <a:ext cx="3703073"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a:solidFill>
                  <a:schemeClr val="tx1"/>
                </a:solidFill>
                <a:latin typeface="+mn-lt"/>
                <a:ea typeface="+mn-ea"/>
                <a:cs typeface="Arial" panose="020B0604020202020204" pitchFamily="34" charset="0"/>
              </a:rPr>
              <a:t>© 2020 ServiceNow, Inc. All Rights Reserved.</a:t>
            </a:r>
          </a:p>
        </p:txBody>
      </p:sp>
      <p:sp>
        <p:nvSpPr>
          <p:cNvPr id="2" name="Title Placeholder 1"/>
          <p:cNvSpPr>
            <a:spLocks noGrp="1"/>
          </p:cNvSpPr>
          <p:nvPr>
            <p:ph type="title"/>
          </p:nvPr>
        </p:nvSpPr>
        <p:spPr bwMode="gray">
          <a:xfrm>
            <a:off x="425550" y="341807"/>
            <a:ext cx="11222132" cy="668692"/>
          </a:xfrm>
          <a:prstGeom prst="rect">
            <a:avLst/>
          </a:prstGeom>
        </p:spPr>
        <p:txBody>
          <a:bodyPr vert="horz" lIns="91440" tIns="0" rIns="91440" bIns="0" rtlCol="0" anchor="b" anchorCtr="0">
            <a:noAutofit/>
          </a:bodyPr>
          <a:lstStyle/>
          <a:p>
            <a:pPr lvl="0"/>
            <a:r>
              <a:rPr lang="en-US"/>
              <a:t>Click to edit master title style</a:t>
            </a:r>
          </a:p>
        </p:txBody>
      </p:sp>
      <p:grpSp>
        <p:nvGrpSpPr>
          <p:cNvPr id="27" name="Graphic 28">
            <a:extLst>
              <a:ext uri="{FF2B5EF4-FFF2-40B4-BE49-F238E27FC236}">
                <a16:creationId xmlns:a16="http://schemas.microsoft.com/office/drawing/2014/main" id="{3D6126FC-1EAB-DF4D-AC48-F1D5C666A25C}"/>
              </a:ext>
            </a:extLst>
          </p:cNvPr>
          <p:cNvGrpSpPr/>
          <p:nvPr userDrawn="1"/>
        </p:nvGrpSpPr>
        <p:grpSpPr>
          <a:xfrm>
            <a:off x="386934" y="6197600"/>
            <a:ext cx="874824" cy="464318"/>
            <a:chOff x="3834550" y="2440725"/>
            <a:chExt cx="5419725" cy="2876550"/>
          </a:xfrm>
        </p:grpSpPr>
        <p:sp>
          <p:nvSpPr>
            <p:cNvPr id="28" name="Freeform: Shape 98">
              <a:extLst>
                <a:ext uri="{FF2B5EF4-FFF2-40B4-BE49-F238E27FC236}">
                  <a16:creationId xmlns:a16="http://schemas.microsoft.com/office/drawing/2014/main" id="{EE7A8756-199F-0F41-8D6C-CAE4FF789734}"/>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a:p>
          </p:txBody>
        </p:sp>
        <p:sp>
          <p:nvSpPr>
            <p:cNvPr id="29" name="Freeform: Shape 99">
              <a:extLst>
                <a:ext uri="{FF2B5EF4-FFF2-40B4-BE49-F238E27FC236}">
                  <a16:creationId xmlns:a16="http://schemas.microsoft.com/office/drawing/2014/main" id="{9FD8DBDA-FFC3-4B41-94F3-98A3B7063B6C}"/>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a:p>
          </p:txBody>
        </p:sp>
        <p:sp>
          <p:nvSpPr>
            <p:cNvPr id="30" name="Freeform: Shape 100">
              <a:extLst>
                <a:ext uri="{FF2B5EF4-FFF2-40B4-BE49-F238E27FC236}">
                  <a16:creationId xmlns:a16="http://schemas.microsoft.com/office/drawing/2014/main" id="{0040BE2F-EA9A-414D-918E-F321F25B984A}"/>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a:p>
          </p:txBody>
        </p:sp>
        <p:sp>
          <p:nvSpPr>
            <p:cNvPr id="31" name="Freeform: Shape 101">
              <a:extLst>
                <a:ext uri="{FF2B5EF4-FFF2-40B4-BE49-F238E27FC236}">
                  <a16:creationId xmlns:a16="http://schemas.microsoft.com/office/drawing/2014/main" id="{E1CA2AF7-B2BF-D84E-9CDB-180295F8FC9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a:p>
          </p:txBody>
        </p:sp>
        <p:sp>
          <p:nvSpPr>
            <p:cNvPr id="32" name="Freeform: Shape 102">
              <a:extLst>
                <a:ext uri="{FF2B5EF4-FFF2-40B4-BE49-F238E27FC236}">
                  <a16:creationId xmlns:a16="http://schemas.microsoft.com/office/drawing/2014/main" id="{DCBE55ED-77A3-2B4B-A70F-66EC20B62B85}"/>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98961582"/>
      </p:ext>
    </p:extLst>
  </p:cSld>
  <p:clrMap bg1="lt1" tx1="dk1" bg2="lt2" tx2="dk2" accent1="accent1" accent2="accent2" accent3="accent3" accent4="accent4" accent5="accent5" accent6="accent6" hlink="hlink" folHlink="folHlink"/>
  <p:sldLayoutIdLst>
    <p:sldLayoutId id="2147484091" r:id="rId1"/>
    <p:sldLayoutId id="2147484097" r:id="rId2"/>
    <p:sldLayoutId id="2147484145" r:id="rId3"/>
    <p:sldLayoutId id="2147484144" r:id="rId4"/>
    <p:sldLayoutId id="2147484245" r:id="rId5"/>
    <p:sldLayoutId id="2147484425" r:id="rId6"/>
    <p:sldLayoutId id="2147484426" r:id="rId7"/>
    <p:sldLayoutId id="2147484246" r:id="rId8"/>
    <p:sldLayoutId id="2147484250" r:id="rId9"/>
    <p:sldLayoutId id="2147484252" r:id="rId10"/>
    <p:sldLayoutId id="2147484427" r:id="rId11"/>
    <p:sldLayoutId id="2147484428" r:id="rId12"/>
    <p:sldLayoutId id="2147484429" r:id="rId13"/>
    <p:sldLayoutId id="2147484430" r:id="rId14"/>
    <p:sldLayoutId id="2147484431" r:id="rId15"/>
    <p:sldLayoutId id="2147484432" r:id="rId16"/>
    <p:sldLayoutId id="2147484433" r:id="rId17"/>
    <p:sldLayoutId id="2147484434" r:id="rId18"/>
    <p:sldLayoutId id="2147484435" r:id="rId19"/>
    <p:sldLayoutId id="2147484253" r:id="rId20"/>
    <p:sldLayoutId id="2147484254" r:id="rId21"/>
    <p:sldLayoutId id="2147484249" r:id="rId22"/>
    <p:sldLayoutId id="2147484255" r:id="rId23"/>
    <p:sldLayoutId id="2147484256" r:id="rId24"/>
    <p:sldLayoutId id="2147484257" r:id="rId25"/>
    <p:sldLayoutId id="2147484251" r:id="rId26"/>
    <p:sldLayoutId id="2147484276" r:id="rId27"/>
    <p:sldLayoutId id="2147484259" r:id="rId28"/>
    <p:sldLayoutId id="2147484102" r:id="rId29"/>
    <p:sldLayoutId id="2147484103" r:id="rId30"/>
    <p:sldLayoutId id="2147484104" r:id="rId31"/>
    <p:sldLayoutId id="2147484242" r:id="rId32"/>
    <p:sldLayoutId id="2147484105" r:id="rId33"/>
    <p:sldLayoutId id="2147484129" r:id="rId34"/>
    <p:sldLayoutId id="2147484248" r:id="rId35"/>
    <p:sldLayoutId id="2147484137" r:id="rId36"/>
    <p:sldLayoutId id="2147484106" r:id="rId37"/>
    <p:sldLayoutId id="2147484140" r:id="rId38"/>
    <p:sldLayoutId id="2147484244" r:id="rId39"/>
    <p:sldLayoutId id="2147484141" r:id="rId40"/>
    <p:sldLayoutId id="2147484142" r:id="rId41"/>
    <p:sldLayoutId id="2147484146" r:id="rId42"/>
    <p:sldLayoutId id="2147484243" r:id="rId43"/>
    <p:sldLayoutId id="2147484133" r:id="rId44"/>
    <p:sldLayoutId id="2147484132" r:id="rId45"/>
    <p:sldLayoutId id="2147484108" r:id="rId46"/>
    <p:sldLayoutId id="2147484109" r:id="rId47"/>
    <p:sldLayoutId id="2147484110" r:id="rId48"/>
    <p:sldLayoutId id="2147484111" r:id="rId49"/>
    <p:sldLayoutId id="2147484436" r:id="rId50"/>
    <p:sldLayoutId id="2147484112" r:id="rId51"/>
    <p:sldLayoutId id="2147484247" r:id="rId52"/>
    <p:sldLayoutId id="2147484148" r:id="rId53"/>
    <p:sldLayoutId id="2147484149" r:id="rId54"/>
    <p:sldLayoutId id="2147484138" r:id="rId55"/>
    <p:sldLayoutId id="2147484125" r:id="rId56"/>
    <p:sldLayoutId id="2147484277" r:id="rId57"/>
  </p:sldLayoutIdLst>
  <p:transition>
    <p:fade/>
  </p:transition>
  <p:hf sldNum="0" hdr="0" ftr="0" dt="0"/>
  <p:txStyles>
    <p:titleStyle>
      <a:lvl1pPr algn="l" defTabSz="457017" rtl="0" eaLnBrk="1" latinLnBrk="0" hangingPunct="1">
        <a:lnSpc>
          <a:spcPct val="85000"/>
        </a:lnSpc>
        <a:spcBef>
          <a:spcPts val="0"/>
        </a:spcBef>
        <a:buNone/>
        <a:defRPr lang="en-US" sz="3200"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17" rtl="0" eaLnBrk="1" latinLnBrk="0" hangingPunct="1">
        <a:defRPr sz="1799" kern="1200">
          <a:solidFill>
            <a:schemeClr val="tx1"/>
          </a:solidFill>
          <a:latin typeface="+mn-lt"/>
          <a:ea typeface="+mn-ea"/>
          <a:cs typeface="+mn-cs"/>
        </a:defRPr>
      </a:lvl1pPr>
      <a:lvl2pPr marL="457017" algn="l" defTabSz="457017" rtl="0" eaLnBrk="1" latinLnBrk="0" hangingPunct="1">
        <a:defRPr sz="1799" kern="1200">
          <a:solidFill>
            <a:schemeClr val="tx1"/>
          </a:solidFill>
          <a:latin typeface="+mn-lt"/>
          <a:ea typeface="+mn-ea"/>
          <a:cs typeface="+mn-cs"/>
        </a:defRPr>
      </a:lvl2pPr>
      <a:lvl3pPr marL="914034" algn="l" defTabSz="457017" rtl="0" eaLnBrk="1" latinLnBrk="0" hangingPunct="1">
        <a:defRPr sz="1799" kern="1200">
          <a:solidFill>
            <a:schemeClr val="tx1"/>
          </a:solidFill>
          <a:latin typeface="+mn-lt"/>
          <a:ea typeface="+mn-ea"/>
          <a:cs typeface="+mn-cs"/>
        </a:defRPr>
      </a:lvl3pPr>
      <a:lvl4pPr marL="1371051" algn="l" defTabSz="457017" rtl="0" eaLnBrk="1" latinLnBrk="0" hangingPunct="1">
        <a:defRPr sz="1799" kern="1200">
          <a:solidFill>
            <a:schemeClr val="tx1"/>
          </a:solidFill>
          <a:latin typeface="+mn-lt"/>
          <a:ea typeface="+mn-ea"/>
          <a:cs typeface="+mn-cs"/>
        </a:defRPr>
      </a:lvl4pPr>
      <a:lvl5pPr marL="1828068" algn="l" defTabSz="457017" rtl="0" eaLnBrk="1" latinLnBrk="0" hangingPunct="1">
        <a:defRPr sz="1799" kern="1200">
          <a:solidFill>
            <a:schemeClr val="tx1"/>
          </a:solidFill>
          <a:latin typeface="+mn-lt"/>
          <a:ea typeface="+mn-ea"/>
          <a:cs typeface="+mn-cs"/>
        </a:defRPr>
      </a:lvl5pPr>
      <a:lvl6pPr marL="2285086" algn="l" defTabSz="457017" rtl="0" eaLnBrk="1" latinLnBrk="0" hangingPunct="1">
        <a:defRPr sz="1799" kern="1200">
          <a:solidFill>
            <a:schemeClr val="tx1"/>
          </a:solidFill>
          <a:latin typeface="+mn-lt"/>
          <a:ea typeface="+mn-ea"/>
          <a:cs typeface="+mn-cs"/>
        </a:defRPr>
      </a:lvl6pPr>
      <a:lvl7pPr marL="2742103" algn="l" defTabSz="457017" rtl="0" eaLnBrk="1" latinLnBrk="0" hangingPunct="1">
        <a:defRPr sz="1799" kern="1200">
          <a:solidFill>
            <a:schemeClr val="tx1"/>
          </a:solidFill>
          <a:latin typeface="+mn-lt"/>
          <a:ea typeface="+mn-ea"/>
          <a:cs typeface="+mn-cs"/>
        </a:defRPr>
      </a:lvl7pPr>
      <a:lvl8pPr marL="3199120" algn="l" defTabSz="457017" rtl="0" eaLnBrk="1" latinLnBrk="0" hangingPunct="1">
        <a:defRPr sz="1799" kern="1200">
          <a:solidFill>
            <a:schemeClr val="tx1"/>
          </a:solidFill>
          <a:latin typeface="+mn-lt"/>
          <a:ea typeface="+mn-ea"/>
          <a:cs typeface="+mn-cs"/>
        </a:defRPr>
      </a:lvl8pPr>
      <a:lvl9pPr marL="3656137" algn="l" defTabSz="45701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604" userDrawn="1">
          <p15:clr>
            <a:srgbClr val="F26B43"/>
          </p15:clr>
        </p15:guide>
        <p15:guide id="2" pos="1510" userDrawn="1">
          <p15:clr>
            <a:srgbClr val="F26B43"/>
          </p15:clr>
        </p15:guide>
        <p15:guide id="3" pos="1415" userDrawn="1">
          <p15:clr>
            <a:srgbClr val="F26B43"/>
          </p15:clr>
        </p15:guide>
        <p15:guide id="4" pos="323" userDrawn="1">
          <p15:clr>
            <a:srgbClr val="F26B43"/>
          </p15:clr>
        </p15:guide>
        <p15:guide id="5" pos="2698" userDrawn="1">
          <p15:clr>
            <a:srgbClr val="F26B43"/>
          </p15:clr>
        </p15:guide>
        <p15:guide id="6" pos="6164" userDrawn="1">
          <p15:clr>
            <a:srgbClr val="F26B43"/>
          </p15:clr>
        </p15:guide>
        <p15:guide id="7" pos="7352" userDrawn="1">
          <p15:clr>
            <a:srgbClr val="F26B43"/>
          </p15:clr>
        </p15:guide>
        <p15:guide id="8" orient="horz" pos="592" userDrawn="1">
          <p15:clr>
            <a:srgbClr val="F26B43"/>
          </p15:clr>
        </p15:guide>
        <p15:guide id="9" orient="horz" pos="1765" userDrawn="1">
          <p15:clr>
            <a:srgbClr val="F26B43"/>
          </p15:clr>
        </p15:guide>
        <p15:guide id="10" orient="horz" pos="2938" userDrawn="1">
          <p15:clr>
            <a:srgbClr val="F26B43"/>
          </p15:clr>
        </p15:guide>
        <p15:guide id="11" orient="horz" pos="4104" userDrawn="1">
          <p15:clr>
            <a:srgbClr val="F26B43"/>
          </p15:clr>
        </p15:guide>
        <p15:guide id="12" pos="6256" userDrawn="1">
          <p15:clr>
            <a:srgbClr val="F26B43"/>
          </p15:clr>
        </p15:guide>
        <p15:guide id="13" pos="5068" userDrawn="1">
          <p15:clr>
            <a:srgbClr val="F26B43"/>
          </p15:clr>
        </p15:guide>
        <p15:guide id="14" pos="4978" userDrawn="1">
          <p15:clr>
            <a:srgbClr val="F26B43"/>
          </p15:clr>
        </p15:guide>
        <p15:guide id="15" pos="3884" userDrawn="1">
          <p15:clr>
            <a:srgbClr val="F26B43"/>
          </p15:clr>
        </p15:guide>
        <p15:guide id="16" pos="3794" userDrawn="1">
          <p15:clr>
            <a:srgbClr val="F26B43"/>
          </p15:clr>
        </p15:guide>
        <p15:guide id="17" orient="horz" pos="3888" userDrawn="1">
          <p15:clr>
            <a:srgbClr val="F26B43"/>
          </p15:clr>
        </p15:guide>
        <p15:guide id="18" orient="horz" pos="10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p:cNvSpPr>
            <a:spLocks noGrp="1" noChangeArrowheads="1"/>
          </p:cNvSpPr>
          <p:nvPr>
            <p:ph type="body" idx="1"/>
          </p:nvPr>
        </p:nvSpPr>
        <p:spPr bwMode="auto">
          <a:xfrm>
            <a:off x="406294" y="696384"/>
            <a:ext cx="11384701" cy="5223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35717" tIns="35717" rIns="35717" bIns="35717" numCol="1" anchor="t" anchorCtr="0" compatLnSpc="1">
            <a:prstTxWarp prst="textNoShape">
              <a:avLst/>
            </a:prstTxWarp>
          </a:bodyPr>
          <a:lstStyle/>
          <a:p>
            <a:pPr lvl="0"/>
            <a:r>
              <a:rPr lang="nb-NO">
                <a:sym typeface="Arial" charset="0"/>
              </a:rPr>
              <a:t>Klikk for å redigere tekststiler i malen</a:t>
            </a:r>
          </a:p>
          <a:p>
            <a:pPr lvl="1"/>
            <a:r>
              <a:rPr lang="nb-NO">
                <a:sym typeface="Arial" charset="0"/>
              </a:rPr>
              <a:t>Andre nivå</a:t>
            </a:r>
          </a:p>
          <a:p>
            <a:pPr lvl="2"/>
            <a:r>
              <a:rPr lang="nb-NO">
                <a:sym typeface="Arial" charset="0"/>
              </a:rPr>
              <a:t>Tredje nivå</a:t>
            </a:r>
          </a:p>
          <a:p>
            <a:pPr lvl="3"/>
            <a:r>
              <a:rPr lang="nb-NO">
                <a:sym typeface="Arial" charset="0"/>
              </a:rPr>
              <a:t>Fjerde nivå</a:t>
            </a:r>
          </a:p>
          <a:p>
            <a:pPr lvl="4"/>
            <a:r>
              <a:rPr lang="nb-NO">
                <a:sym typeface="Arial" charset="0"/>
              </a:rPr>
              <a:t>Femte nivå</a:t>
            </a:r>
            <a:endParaRPr lang="en-US">
              <a:sym typeface="Arial" charset="0"/>
            </a:endParaRPr>
          </a:p>
        </p:txBody>
      </p:sp>
    </p:spTree>
    <p:extLst>
      <p:ext uri="{BB962C8B-B14F-4D97-AF65-F5344CB8AC3E}">
        <p14:creationId xmlns:p14="http://schemas.microsoft.com/office/powerpoint/2010/main" val="3164930416"/>
      </p:ext>
    </p:extLst>
  </p:cSld>
  <p:clrMap bg1="lt1" tx1="dk1" bg2="lt2" tx2="dk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 id="2147484450" r:id="rId13"/>
    <p:sldLayoutId id="2147484451" r:id="rId14"/>
    <p:sldLayoutId id="2147484452" r:id="rId15"/>
    <p:sldLayoutId id="2147484453" r:id="rId16"/>
    <p:sldLayoutId id="2147484454" r:id="rId17"/>
    <p:sldLayoutId id="2147484455" r:id="rId18"/>
    <p:sldLayoutId id="2147484456" r:id="rId19"/>
    <p:sldLayoutId id="2147484457" r:id="rId20"/>
    <p:sldLayoutId id="2147484458" r:id="rId21"/>
    <p:sldLayoutId id="2147484459" r:id="rId22"/>
    <p:sldLayoutId id="2147484460" r:id="rId23"/>
    <p:sldLayoutId id="2147484461" r:id="rId24"/>
    <p:sldLayoutId id="2147484462" r:id="rId25"/>
    <p:sldLayoutId id="2147484463" r:id="rId26"/>
    <p:sldLayoutId id="2147484464" r:id="rId27"/>
    <p:sldLayoutId id="2147484465" r:id="rId28"/>
    <p:sldLayoutId id="2147484466" r:id="rId29"/>
    <p:sldLayoutId id="2147484467" r:id="rId30"/>
    <p:sldLayoutId id="2147484468" r:id="rId31"/>
  </p:sldLayoutIdLst>
  <p:transition spd="med" advClick="0">
    <p:fade/>
  </p:transition>
  <p:hf hdr="0" ftr="0" dt="0"/>
  <p:txStyles>
    <p:titleStyle>
      <a:lvl1pPr algn="l" rtl="0" eaLnBrk="0" fontAlgn="base" hangingPunct="0">
        <a:lnSpc>
          <a:spcPct val="80000"/>
        </a:lnSpc>
        <a:spcBef>
          <a:spcPct val="0"/>
        </a:spcBef>
        <a:spcAft>
          <a:spcPct val="0"/>
        </a:spcAft>
        <a:defRPr sz="2666">
          <a:solidFill>
            <a:schemeClr val="accent2"/>
          </a:solidFill>
          <a:latin typeface="+mj-lt"/>
          <a:ea typeface="ヒラギノ角ゴ Pro W3" charset="0"/>
          <a:cs typeface="ＭＳ Ｐゴシック" charset="0"/>
          <a:sym typeface="Arial" charset="0"/>
        </a:defRPr>
      </a:lvl1pPr>
      <a:lvl2pPr algn="l" rtl="0" eaLnBrk="0" fontAlgn="base" hangingPunct="0">
        <a:lnSpc>
          <a:spcPct val="80000"/>
        </a:lnSpc>
        <a:spcBef>
          <a:spcPct val="0"/>
        </a:spcBef>
        <a:spcAft>
          <a:spcPct val="0"/>
        </a:spcAft>
        <a:defRPr sz="2666">
          <a:solidFill>
            <a:schemeClr val="accent2"/>
          </a:solidFill>
          <a:latin typeface="Arial" charset="0"/>
          <a:ea typeface="ヒラギノ角ゴ Pro W3" charset="0"/>
          <a:cs typeface="ＭＳ Ｐゴシック" charset="0"/>
          <a:sym typeface="Arial" charset="0"/>
        </a:defRPr>
      </a:lvl2pPr>
      <a:lvl3pPr algn="l" rtl="0" eaLnBrk="0" fontAlgn="base" hangingPunct="0">
        <a:lnSpc>
          <a:spcPct val="80000"/>
        </a:lnSpc>
        <a:spcBef>
          <a:spcPct val="0"/>
        </a:spcBef>
        <a:spcAft>
          <a:spcPct val="0"/>
        </a:spcAft>
        <a:defRPr sz="2666">
          <a:solidFill>
            <a:schemeClr val="accent2"/>
          </a:solidFill>
          <a:latin typeface="Arial" charset="0"/>
          <a:ea typeface="ヒラギノ角ゴ Pro W3" charset="0"/>
          <a:cs typeface="ＭＳ Ｐゴシック" charset="0"/>
          <a:sym typeface="Arial" charset="0"/>
        </a:defRPr>
      </a:lvl3pPr>
      <a:lvl4pPr algn="l" rtl="0" eaLnBrk="0" fontAlgn="base" hangingPunct="0">
        <a:lnSpc>
          <a:spcPct val="80000"/>
        </a:lnSpc>
        <a:spcBef>
          <a:spcPct val="0"/>
        </a:spcBef>
        <a:spcAft>
          <a:spcPct val="0"/>
        </a:spcAft>
        <a:defRPr sz="2666">
          <a:solidFill>
            <a:schemeClr val="accent2"/>
          </a:solidFill>
          <a:latin typeface="Arial" charset="0"/>
          <a:ea typeface="ヒラギノ角ゴ Pro W3" charset="0"/>
          <a:cs typeface="ＭＳ Ｐゴシック" charset="0"/>
          <a:sym typeface="Arial" charset="0"/>
        </a:defRPr>
      </a:lvl4pPr>
      <a:lvl5pPr algn="l" rtl="0" eaLnBrk="0" fontAlgn="base" hangingPunct="0">
        <a:lnSpc>
          <a:spcPct val="80000"/>
        </a:lnSpc>
        <a:spcBef>
          <a:spcPct val="0"/>
        </a:spcBef>
        <a:spcAft>
          <a:spcPct val="0"/>
        </a:spcAft>
        <a:defRPr sz="2666">
          <a:solidFill>
            <a:schemeClr val="accent2"/>
          </a:solidFill>
          <a:latin typeface="Arial" charset="0"/>
          <a:ea typeface="ヒラギノ角ゴ Pro W3" charset="0"/>
          <a:cs typeface="ＭＳ Ｐゴシック" charset="0"/>
          <a:sym typeface="Arial" charset="0"/>
        </a:defRPr>
      </a:lvl5pPr>
      <a:lvl6pPr marL="428502" algn="l" rtl="0" eaLnBrk="1" fontAlgn="base" hangingPunct="1">
        <a:lnSpc>
          <a:spcPct val="80000"/>
        </a:lnSpc>
        <a:spcBef>
          <a:spcPct val="0"/>
        </a:spcBef>
        <a:spcAft>
          <a:spcPct val="0"/>
        </a:spcAft>
        <a:defRPr sz="4666">
          <a:solidFill>
            <a:srgbClr val="FEFFFE"/>
          </a:solidFill>
          <a:latin typeface="Arial" charset="0"/>
          <a:ea typeface="ヒラギノ角ゴ ProN W3" charset="0"/>
          <a:cs typeface="ヒラギノ角ゴ ProN W3" charset="0"/>
          <a:sym typeface="Arial" charset="0"/>
        </a:defRPr>
      </a:lvl6pPr>
      <a:lvl7pPr marL="857006" algn="l" rtl="0" eaLnBrk="1" fontAlgn="base" hangingPunct="1">
        <a:lnSpc>
          <a:spcPct val="80000"/>
        </a:lnSpc>
        <a:spcBef>
          <a:spcPct val="0"/>
        </a:spcBef>
        <a:spcAft>
          <a:spcPct val="0"/>
        </a:spcAft>
        <a:defRPr sz="4666">
          <a:solidFill>
            <a:srgbClr val="FEFFFE"/>
          </a:solidFill>
          <a:latin typeface="Arial" charset="0"/>
          <a:ea typeface="ヒラギノ角ゴ ProN W3" charset="0"/>
          <a:cs typeface="ヒラギノ角ゴ ProN W3" charset="0"/>
          <a:sym typeface="Arial" charset="0"/>
        </a:defRPr>
      </a:lvl7pPr>
      <a:lvl8pPr marL="1285508" algn="l" rtl="0" eaLnBrk="1" fontAlgn="base" hangingPunct="1">
        <a:lnSpc>
          <a:spcPct val="80000"/>
        </a:lnSpc>
        <a:spcBef>
          <a:spcPct val="0"/>
        </a:spcBef>
        <a:spcAft>
          <a:spcPct val="0"/>
        </a:spcAft>
        <a:defRPr sz="4666">
          <a:solidFill>
            <a:srgbClr val="FEFFFE"/>
          </a:solidFill>
          <a:latin typeface="Arial" charset="0"/>
          <a:ea typeface="ヒラギノ角ゴ ProN W3" charset="0"/>
          <a:cs typeface="ヒラギノ角ゴ ProN W3" charset="0"/>
          <a:sym typeface="Arial" charset="0"/>
        </a:defRPr>
      </a:lvl8pPr>
      <a:lvl9pPr marL="1714010" algn="l" rtl="0" eaLnBrk="1" fontAlgn="base" hangingPunct="1">
        <a:lnSpc>
          <a:spcPct val="80000"/>
        </a:lnSpc>
        <a:spcBef>
          <a:spcPct val="0"/>
        </a:spcBef>
        <a:spcAft>
          <a:spcPct val="0"/>
        </a:spcAft>
        <a:defRPr sz="4666">
          <a:solidFill>
            <a:srgbClr val="FEFFFE"/>
          </a:solidFill>
          <a:latin typeface="Arial" charset="0"/>
          <a:ea typeface="ヒラギノ角ゴ ProN W3" charset="0"/>
          <a:cs typeface="ヒラギノ角ゴ ProN W3" charset="0"/>
          <a:sym typeface="Arial" charset="0"/>
        </a:defRPr>
      </a:lvl9pPr>
    </p:titleStyle>
    <p:bodyStyle>
      <a:lvl1pPr marL="509990" indent="-509990" algn="l" rtl="0" eaLnBrk="0" fontAlgn="base" hangingPunct="0">
        <a:spcBef>
          <a:spcPts val="3466"/>
        </a:spcBef>
        <a:spcAft>
          <a:spcPct val="0"/>
        </a:spcAft>
        <a:buClr>
          <a:schemeClr val="accent1"/>
        </a:buClr>
        <a:buSzPct val="100000"/>
        <a:buFont typeface="Wingdings" charset="2"/>
        <a:buChar char="§"/>
        <a:defRPr sz="2666" b="0" i="0">
          <a:solidFill>
            <a:schemeClr val="tx1"/>
          </a:solidFill>
          <a:latin typeface="Segoe UI" charset="0"/>
          <a:ea typeface="Segoe UI" charset="0"/>
          <a:cs typeface="Segoe UI" charset="0"/>
          <a:sym typeface="Gill Sans" charset="0"/>
        </a:defRPr>
      </a:lvl1pPr>
      <a:lvl2pPr marL="1011514" indent="-509990" algn="l" rtl="0" eaLnBrk="0" fontAlgn="base" hangingPunct="0">
        <a:spcBef>
          <a:spcPts val="3466"/>
        </a:spcBef>
        <a:spcAft>
          <a:spcPct val="0"/>
        </a:spcAft>
        <a:buClr>
          <a:schemeClr val="accent1"/>
        </a:buClr>
        <a:buSzPct val="100000"/>
        <a:buFont typeface="Wingdings" charset="2"/>
        <a:buChar char="§"/>
        <a:defRPr sz="2666" b="0" i="0">
          <a:solidFill>
            <a:schemeClr val="tx1"/>
          </a:solidFill>
          <a:latin typeface="Segoe UI" charset="0"/>
          <a:ea typeface="Segoe UI" charset="0"/>
          <a:cs typeface="Segoe UI" charset="0"/>
          <a:sym typeface="Gill Sans" charset="0"/>
        </a:defRPr>
      </a:lvl2pPr>
      <a:lvl3pPr marL="1510922" indent="-499408" algn="l" rtl="0" eaLnBrk="0" fontAlgn="base" hangingPunct="0">
        <a:spcBef>
          <a:spcPts val="3466"/>
        </a:spcBef>
        <a:spcAft>
          <a:spcPct val="0"/>
        </a:spcAft>
        <a:buClr>
          <a:schemeClr val="accent1"/>
        </a:buClr>
        <a:buSzPct val="100000"/>
        <a:buFont typeface="Wingdings" charset="2"/>
        <a:buChar char="§"/>
        <a:defRPr sz="2666" b="0" i="0">
          <a:solidFill>
            <a:schemeClr val="tx1"/>
          </a:solidFill>
          <a:latin typeface="Segoe UI" charset="0"/>
          <a:ea typeface="Segoe UI" charset="0"/>
          <a:cs typeface="Segoe UI" charset="0"/>
          <a:sym typeface="Gill Sans" charset="0"/>
        </a:defRPr>
      </a:lvl3pPr>
      <a:lvl4pPr marL="2023027" indent="-509990" algn="l" rtl="0" eaLnBrk="0" fontAlgn="base" hangingPunct="0">
        <a:spcBef>
          <a:spcPts val="3466"/>
        </a:spcBef>
        <a:spcAft>
          <a:spcPct val="0"/>
        </a:spcAft>
        <a:buClr>
          <a:schemeClr val="accent1"/>
        </a:buClr>
        <a:buSzPct val="100000"/>
        <a:buFont typeface="Wingdings" charset="2"/>
        <a:buChar char="§"/>
        <a:defRPr sz="2666" b="0" i="0">
          <a:solidFill>
            <a:schemeClr val="tx1"/>
          </a:solidFill>
          <a:latin typeface="Segoe UI" charset="0"/>
          <a:ea typeface="Segoe UI" charset="0"/>
          <a:cs typeface="Segoe UI" charset="0"/>
          <a:sym typeface="Gill Sans" charset="0"/>
        </a:defRPr>
      </a:lvl4pPr>
      <a:lvl5pPr marL="2522436" indent="-499408" algn="l" rtl="0" eaLnBrk="0" fontAlgn="base" hangingPunct="0">
        <a:spcBef>
          <a:spcPts val="3466"/>
        </a:spcBef>
        <a:spcAft>
          <a:spcPct val="0"/>
        </a:spcAft>
        <a:buClr>
          <a:schemeClr val="accent1"/>
        </a:buClr>
        <a:buSzPct val="100000"/>
        <a:buFont typeface="Wingdings" charset="2"/>
        <a:buChar char="§"/>
        <a:defRPr sz="2666" b="0" i="0">
          <a:solidFill>
            <a:schemeClr val="tx1"/>
          </a:solidFill>
          <a:latin typeface="Segoe UI" charset="0"/>
          <a:ea typeface="Segoe UI" charset="0"/>
          <a:cs typeface="Segoe UI" charset="0"/>
          <a:sym typeface="Gill Sans" charset="0"/>
        </a:defRPr>
      </a:lvl5pPr>
      <a:lvl6pPr marL="3142353" indent="-749879" algn="l" rtl="0" eaLnBrk="1" fontAlgn="base" hangingPunct="1">
        <a:spcBef>
          <a:spcPts val="3467"/>
        </a:spcBef>
        <a:spcAft>
          <a:spcPct val="0"/>
        </a:spcAft>
        <a:buSzPct val="171000"/>
        <a:buFont typeface="Gill Sans" charset="0"/>
        <a:buChar char="•"/>
        <a:defRPr sz="3599">
          <a:solidFill>
            <a:schemeClr val="tx1"/>
          </a:solidFill>
          <a:latin typeface="+mn-lt"/>
          <a:ea typeface="+mn-ea"/>
          <a:cs typeface="+mn-cs"/>
          <a:sym typeface="Gill Sans" charset="0"/>
        </a:defRPr>
      </a:lvl6pPr>
      <a:lvl7pPr marL="3570855" indent="-749879" algn="l" rtl="0" eaLnBrk="1" fontAlgn="base" hangingPunct="1">
        <a:spcBef>
          <a:spcPts val="3467"/>
        </a:spcBef>
        <a:spcAft>
          <a:spcPct val="0"/>
        </a:spcAft>
        <a:buSzPct val="171000"/>
        <a:buFont typeface="Gill Sans" charset="0"/>
        <a:buChar char="•"/>
        <a:defRPr sz="3599">
          <a:solidFill>
            <a:schemeClr val="tx1"/>
          </a:solidFill>
          <a:latin typeface="+mn-lt"/>
          <a:ea typeface="+mn-ea"/>
          <a:cs typeface="+mn-cs"/>
          <a:sym typeface="Gill Sans" charset="0"/>
        </a:defRPr>
      </a:lvl7pPr>
      <a:lvl8pPr marL="3999357" indent="-749879" algn="l" rtl="0" eaLnBrk="1" fontAlgn="base" hangingPunct="1">
        <a:spcBef>
          <a:spcPts val="3467"/>
        </a:spcBef>
        <a:spcAft>
          <a:spcPct val="0"/>
        </a:spcAft>
        <a:buSzPct val="171000"/>
        <a:buFont typeface="Gill Sans" charset="0"/>
        <a:buChar char="•"/>
        <a:defRPr sz="3599">
          <a:solidFill>
            <a:schemeClr val="tx1"/>
          </a:solidFill>
          <a:latin typeface="+mn-lt"/>
          <a:ea typeface="+mn-ea"/>
          <a:cs typeface="+mn-cs"/>
          <a:sym typeface="Gill Sans" charset="0"/>
        </a:defRPr>
      </a:lvl8pPr>
      <a:lvl9pPr marL="4427861" indent="-749879" algn="l" rtl="0" eaLnBrk="1" fontAlgn="base" hangingPunct="1">
        <a:spcBef>
          <a:spcPts val="3467"/>
        </a:spcBef>
        <a:spcAft>
          <a:spcPct val="0"/>
        </a:spcAft>
        <a:buSzPct val="171000"/>
        <a:buFont typeface="Gill Sans" charset="0"/>
        <a:buChar char="•"/>
        <a:defRPr sz="3599">
          <a:solidFill>
            <a:schemeClr val="tx1"/>
          </a:solidFill>
          <a:latin typeface="+mn-lt"/>
          <a:ea typeface="+mn-ea"/>
          <a:cs typeface="+mn-cs"/>
          <a:sym typeface="Gill Sans" charset="0"/>
        </a:defRPr>
      </a:lvl9pPr>
    </p:bodyStyle>
    <p:otherStyle>
      <a:defPPr>
        <a:defRPr lang="en-US"/>
      </a:defPPr>
      <a:lvl1pPr marL="0" algn="l" defTabSz="428502" rtl="0" eaLnBrk="1" latinLnBrk="0" hangingPunct="1">
        <a:defRPr sz="1733" kern="1200">
          <a:solidFill>
            <a:schemeClr val="tx1"/>
          </a:solidFill>
          <a:latin typeface="+mn-lt"/>
          <a:ea typeface="+mn-ea"/>
          <a:cs typeface="+mn-cs"/>
        </a:defRPr>
      </a:lvl1pPr>
      <a:lvl2pPr marL="428502" algn="l" defTabSz="428502" rtl="0" eaLnBrk="1" latinLnBrk="0" hangingPunct="1">
        <a:defRPr sz="1733" kern="1200">
          <a:solidFill>
            <a:schemeClr val="tx1"/>
          </a:solidFill>
          <a:latin typeface="+mn-lt"/>
          <a:ea typeface="+mn-ea"/>
          <a:cs typeface="+mn-cs"/>
        </a:defRPr>
      </a:lvl2pPr>
      <a:lvl3pPr marL="857006" algn="l" defTabSz="428502" rtl="0" eaLnBrk="1" latinLnBrk="0" hangingPunct="1">
        <a:defRPr sz="1733" kern="1200">
          <a:solidFill>
            <a:schemeClr val="tx1"/>
          </a:solidFill>
          <a:latin typeface="+mn-lt"/>
          <a:ea typeface="+mn-ea"/>
          <a:cs typeface="+mn-cs"/>
        </a:defRPr>
      </a:lvl3pPr>
      <a:lvl4pPr marL="1285508" algn="l" defTabSz="428502" rtl="0" eaLnBrk="1" latinLnBrk="0" hangingPunct="1">
        <a:defRPr sz="1733" kern="1200">
          <a:solidFill>
            <a:schemeClr val="tx1"/>
          </a:solidFill>
          <a:latin typeface="+mn-lt"/>
          <a:ea typeface="+mn-ea"/>
          <a:cs typeface="+mn-cs"/>
        </a:defRPr>
      </a:lvl4pPr>
      <a:lvl5pPr marL="1714010" algn="l" defTabSz="428502" rtl="0" eaLnBrk="1" latinLnBrk="0" hangingPunct="1">
        <a:defRPr sz="1733" kern="1200">
          <a:solidFill>
            <a:schemeClr val="tx1"/>
          </a:solidFill>
          <a:latin typeface="+mn-lt"/>
          <a:ea typeface="+mn-ea"/>
          <a:cs typeface="+mn-cs"/>
        </a:defRPr>
      </a:lvl5pPr>
      <a:lvl6pPr marL="2142514" algn="l" defTabSz="428502" rtl="0" eaLnBrk="1" latinLnBrk="0" hangingPunct="1">
        <a:defRPr sz="1733" kern="1200">
          <a:solidFill>
            <a:schemeClr val="tx1"/>
          </a:solidFill>
          <a:latin typeface="+mn-lt"/>
          <a:ea typeface="+mn-ea"/>
          <a:cs typeface="+mn-cs"/>
        </a:defRPr>
      </a:lvl6pPr>
      <a:lvl7pPr marL="2571016" algn="l" defTabSz="428502" rtl="0" eaLnBrk="1" latinLnBrk="0" hangingPunct="1">
        <a:defRPr sz="1733" kern="1200">
          <a:solidFill>
            <a:schemeClr val="tx1"/>
          </a:solidFill>
          <a:latin typeface="+mn-lt"/>
          <a:ea typeface="+mn-ea"/>
          <a:cs typeface="+mn-cs"/>
        </a:defRPr>
      </a:lvl7pPr>
      <a:lvl8pPr marL="2999518" algn="l" defTabSz="428502" rtl="0" eaLnBrk="1" latinLnBrk="0" hangingPunct="1">
        <a:defRPr sz="1733" kern="1200">
          <a:solidFill>
            <a:schemeClr val="tx1"/>
          </a:solidFill>
          <a:latin typeface="+mn-lt"/>
          <a:ea typeface="+mn-ea"/>
          <a:cs typeface="+mn-cs"/>
        </a:defRPr>
      </a:lvl8pPr>
      <a:lvl9pPr marL="3428021" algn="l" defTabSz="428502" rtl="0" eaLnBrk="1" latinLnBrk="0" hangingPunct="1">
        <a:defRPr sz="17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9.xml"/><Relationship Id="rId7" Type="http://schemas.openxmlformats.org/officeDocument/2006/relationships/image" Target="../media/image45.svg"/><Relationship Id="rId2" Type="http://schemas.openxmlformats.org/officeDocument/2006/relationships/slideLayout" Target="../slideLayouts/slideLayout80.xml"/><Relationship Id="rId1" Type="http://schemas.openxmlformats.org/officeDocument/2006/relationships/tags" Target="../tags/tag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0.xml"/><Relationship Id="rId7" Type="http://schemas.openxmlformats.org/officeDocument/2006/relationships/image" Target="../media/image53.svg"/><Relationship Id="rId2" Type="http://schemas.openxmlformats.org/officeDocument/2006/relationships/slideLayout" Target="../slideLayouts/slideLayout80.xml"/><Relationship Id="rId1" Type="http://schemas.openxmlformats.org/officeDocument/2006/relationships/tags" Target="../tags/tag2.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8.xml"/><Relationship Id="rId1" Type="http://schemas.openxmlformats.org/officeDocument/2006/relationships/tags" Target="../tags/tag3.xml"/><Relationship Id="rId4" Type="http://schemas.openxmlformats.org/officeDocument/2006/relationships/image" Target="../media/image5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4.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8" Type="http://schemas.openxmlformats.org/officeDocument/2006/relationships/image" Target="../media/image66.tiff"/><Relationship Id="rId3" Type="http://schemas.openxmlformats.org/officeDocument/2006/relationships/image" Target="../media/image62.jpe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65.png"/><Relationship Id="rId5" Type="http://schemas.openxmlformats.org/officeDocument/2006/relationships/image" Target="../media/image64.jpeg"/><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image" Target="../media/image63.png"/><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 Type="http://schemas.openxmlformats.org/officeDocument/2006/relationships/image" Target="../media/image74.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2" Type="http://schemas.openxmlformats.org/officeDocument/2006/relationships/notesSlide" Target="../notesSlides/notesSlide17.xml"/><Relationship Id="rId16" Type="http://schemas.openxmlformats.org/officeDocument/2006/relationships/image" Target="../media/image87.png"/><Relationship Id="rId20" Type="http://schemas.openxmlformats.org/officeDocument/2006/relationships/image" Target="../media/image91.png"/><Relationship Id="rId29" Type="http://schemas.openxmlformats.org/officeDocument/2006/relationships/image" Target="../media/image100.png"/><Relationship Id="rId1" Type="http://schemas.openxmlformats.org/officeDocument/2006/relationships/slideLayout" Target="../slideLayouts/slideLayout33.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2.tiff"/><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10" Type="http://schemas.openxmlformats.org/officeDocument/2006/relationships/image" Target="../media/image81.png"/><Relationship Id="rId19" Type="http://schemas.openxmlformats.org/officeDocument/2006/relationships/image" Target="../media/image90.png"/><Relationship Id="rId31" Type="http://schemas.microsoft.com/office/2007/relationships/hdphoto" Target="../media/hdphoto2.wdp"/><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3.png"/><Relationship Id="rId9" Type="http://schemas.openxmlformats.org/officeDocument/2006/relationships/image" Target="../media/image108.tiff"/></Relationships>
</file>

<file path=ppt/slides/_rels/slide2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3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2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3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33.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33.xml"/><Relationship Id="rId4" Type="http://schemas.openxmlformats.org/officeDocument/2006/relationships/image" Target="../media/image126.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7.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3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C0F73F-07D7-4083-ADE5-4EFA5EEA8597}"/>
              </a:ext>
            </a:extLst>
          </p:cNvPr>
          <p:cNvSpPr/>
          <p:nvPr/>
        </p:nvSpPr>
        <p:spPr>
          <a:xfrm>
            <a:off x="9785350" y="0"/>
            <a:ext cx="2403475" cy="6858000"/>
          </a:xfrm>
          <a:prstGeom prst="rect">
            <a:avLst/>
          </a:prstGeom>
          <a:solidFill>
            <a:srgbClr val="2A3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a:extLst>
              <a:ext uri="{FF2B5EF4-FFF2-40B4-BE49-F238E27FC236}">
                <a16:creationId xmlns:a16="http://schemas.microsoft.com/office/drawing/2014/main" id="{FAC0381D-AB2F-467D-9A74-EF072C9C033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22974" y="0"/>
            <a:ext cx="6032495" cy="6803824"/>
          </a:xfrm>
          <a:prstGeom prst="rect">
            <a:avLst/>
          </a:prstGeom>
        </p:spPr>
      </p:pic>
      <p:sp>
        <p:nvSpPr>
          <p:cNvPr id="4" name="Title 3">
            <a:extLst>
              <a:ext uri="{FF2B5EF4-FFF2-40B4-BE49-F238E27FC236}">
                <a16:creationId xmlns:a16="http://schemas.microsoft.com/office/drawing/2014/main" id="{64634E25-3A5D-4EE6-95D2-215E4B88C51E}"/>
              </a:ext>
            </a:extLst>
          </p:cNvPr>
          <p:cNvSpPr>
            <a:spLocks noGrp="1"/>
          </p:cNvSpPr>
          <p:nvPr>
            <p:ph type="title"/>
          </p:nvPr>
        </p:nvSpPr>
        <p:spPr>
          <a:xfrm>
            <a:off x="420480" y="1544024"/>
            <a:ext cx="9393422" cy="2642187"/>
          </a:xfrm>
        </p:spPr>
        <p:txBody>
          <a:bodyPr/>
          <a:lstStyle/>
          <a:p>
            <a:r>
              <a:rPr lang="en-US" dirty="0"/>
              <a:t>Scaling to </a:t>
            </a:r>
            <a:br>
              <a:rPr lang="en-US" dirty="0"/>
            </a:br>
            <a:r>
              <a:rPr lang="en-US" dirty="0"/>
              <a:t>Enterprise </a:t>
            </a:r>
            <a:br>
              <a:rPr lang="en-US" dirty="0"/>
            </a:br>
            <a:r>
              <a:rPr lang="en-US" dirty="0"/>
              <a:t>DevOps</a:t>
            </a:r>
          </a:p>
        </p:txBody>
      </p:sp>
      <p:pic>
        <p:nvPicPr>
          <p:cNvPr id="8" name="Picture 7">
            <a:extLst>
              <a:ext uri="{FF2B5EF4-FFF2-40B4-BE49-F238E27FC236}">
                <a16:creationId xmlns:a16="http://schemas.microsoft.com/office/drawing/2014/main" id="{0B24E817-FF91-124F-8848-8C2CB608A49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8900" y="54176"/>
            <a:ext cx="12036974" cy="595054"/>
          </a:xfrm>
          <a:prstGeom prst="rect">
            <a:avLst/>
          </a:prstGeom>
        </p:spPr>
      </p:pic>
      <p:sp>
        <p:nvSpPr>
          <p:cNvPr id="12" name="Subtitle 2">
            <a:extLst>
              <a:ext uri="{FF2B5EF4-FFF2-40B4-BE49-F238E27FC236}">
                <a16:creationId xmlns:a16="http://schemas.microsoft.com/office/drawing/2014/main" id="{C41C6558-92B5-1142-A6AF-F68D7998634C}"/>
              </a:ext>
            </a:extLst>
          </p:cNvPr>
          <p:cNvSpPr txBox="1">
            <a:spLocks/>
          </p:cNvSpPr>
          <p:nvPr/>
        </p:nvSpPr>
        <p:spPr>
          <a:xfrm>
            <a:off x="412751" y="5143506"/>
            <a:ext cx="2519636" cy="1070449"/>
          </a:xfrm>
          <a:prstGeom prst="rect">
            <a:avLst/>
          </a:prstGeom>
        </p:spPr>
        <p:txBody>
          <a:bodyPr lIns="91428" tIns="45715" rIns="91428" bIns="45715" anchor="t"/>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20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6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ts val="0"/>
              </a:spcBef>
              <a:buNone/>
            </a:pPr>
            <a:r>
              <a:rPr lang="en-US" sz="1600" b="1" noProof="1">
                <a:solidFill>
                  <a:schemeClr val="bg1"/>
                </a:solidFill>
                <a:ea typeface="Century Gothic"/>
                <a:cs typeface="Century Gothic"/>
              </a:rPr>
              <a:t>Eric Ledyard, </a:t>
            </a:r>
          </a:p>
          <a:p>
            <a:pPr marL="0" indent="0">
              <a:lnSpc>
                <a:spcPct val="100000"/>
              </a:lnSpc>
              <a:spcBef>
                <a:spcPts val="0"/>
              </a:spcBef>
              <a:buNone/>
            </a:pPr>
            <a:r>
              <a:rPr lang="en-US" sz="1400" noProof="1">
                <a:solidFill>
                  <a:schemeClr val="bg1"/>
                </a:solidFill>
                <a:ea typeface="Century Gothic"/>
                <a:cs typeface="Century Gothic"/>
              </a:rPr>
              <a:t>Principal Outbound Product Manager</a:t>
            </a:r>
          </a:p>
          <a:p>
            <a:pPr marL="0" indent="0">
              <a:lnSpc>
                <a:spcPct val="100000"/>
              </a:lnSpc>
              <a:spcBef>
                <a:spcPts val="0"/>
              </a:spcBef>
              <a:buNone/>
            </a:pPr>
            <a:endParaRPr lang="en-US" sz="1400" noProof="1">
              <a:solidFill>
                <a:schemeClr val="bg1"/>
              </a:solidFill>
              <a:ea typeface="Century Gothic"/>
              <a:cs typeface="Century Gothic"/>
            </a:endParaRPr>
          </a:p>
        </p:txBody>
      </p:sp>
      <p:sp>
        <p:nvSpPr>
          <p:cNvPr id="13" name="Subtitle 2">
            <a:extLst>
              <a:ext uri="{FF2B5EF4-FFF2-40B4-BE49-F238E27FC236}">
                <a16:creationId xmlns:a16="http://schemas.microsoft.com/office/drawing/2014/main" id="{C2384973-813D-9B45-8AE5-2B6F162A9416}"/>
              </a:ext>
            </a:extLst>
          </p:cNvPr>
          <p:cNvSpPr txBox="1">
            <a:spLocks/>
          </p:cNvSpPr>
          <p:nvPr/>
        </p:nvSpPr>
        <p:spPr bwMode="gray">
          <a:xfrm>
            <a:off x="2857536" y="5152983"/>
            <a:ext cx="2264458" cy="988071"/>
          </a:xfrm>
          <a:prstGeom prst="rect">
            <a:avLst/>
          </a:prstGeom>
        </p:spPr>
        <p:txBody>
          <a:bodyPr vert="horz" lIns="91428" tIns="45715" rIns="91428" bIns="45715" rtlCol="0" anchor="t" anchorCtr="0">
            <a:noAutofit/>
          </a:bodyPr>
          <a:lstStyle>
            <a:lvl1pPr marL="0" indent="0" algn="l" defTabSz="457200" rtl="0" eaLnBrk="1" latinLnBrk="0" hangingPunct="1">
              <a:lnSpc>
                <a:spcPct val="85000"/>
              </a:lnSpc>
              <a:spcBef>
                <a:spcPts val="1200"/>
              </a:spcBef>
              <a:buClr>
                <a:schemeClr val="tx2"/>
              </a:buClr>
              <a:buFont typeface="Arial"/>
              <a:buNone/>
              <a:defRPr lang="en-US" sz="1400" b="0" i="0" kern="1200" dirty="0">
                <a:solidFill>
                  <a:schemeClr val="bg1"/>
                </a:solidFill>
                <a:latin typeface="+mn-lt"/>
                <a:ea typeface="Calibri Regular" charset="0"/>
                <a:cs typeface="Calibri Regular" charset="0"/>
              </a:defRPr>
            </a:lvl1pPr>
            <a:lvl2pPr marL="457200" indent="0" algn="ctr" defTabSz="457200" rtl="0" eaLnBrk="1" latinLnBrk="0" hangingPunct="1">
              <a:lnSpc>
                <a:spcPct val="90000"/>
              </a:lnSpc>
              <a:spcBef>
                <a:spcPts val="600"/>
              </a:spcBef>
              <a:buClr>
                <a:schemeClr val="tx2"/>
              </a:buClr>
              <a:buFont typeface="Arial"/>
              <a:buNone/>
              <a:defRPr sz="1800" kern="1200">
                <a:solidFill>
                  <a:schemeClr val="tx1">
                    <a:tint val="75000"/>
                  </a:schemeClr>
                </a:solidFill>
                <a:latin typeface="+mn-lt"/>
                <a:ea typeface="+mn-ea"/>
                <a:cs typeface="+mn-cs"/>
              </a:defRPr>
            </a:lvl2pPr>
            <a:lvl3pPr marL="914400" indent="0" algn="ctr" defTabSz="457200" rtl="0" eaLnBrk="1" latinLnBrk="0" hangingPunct="1">
              <a:lnSpc>
                <a:spcPct val="90000"/>
              </a:lnSpc>
              <a:spcBef>
                <a:spcPts val="600"/>
              </a:spcBef>
              <a:buClr>
                <a:schemeClr val="tx2"/>
              </a:buClr>
              <a:buFont typeface="Arial"/>
              <a:buNone/>
              <a:defRPr sz="1800" kern="1200">
                <a:solidFill>
                  <a:schemeClr val="tx1">
                    <a:tint val="75000"/>
                  </a:schemeClr>
                </a:solidFill>
                <a:latin typeface="+mn-lt"/>
                <a:ea typeface="+mn-ea"/>
                <a:cs typeface="+mn-cs"/>
              </a:defRPr>
            </a:lvl3pPr>
            <a:lvl4pPr marL="1371600" indent="0" algn="ctr" defTabSz="457200" rtl="0" eaLnBrk="1" latinLnBrk="0" hangingPunct="1">
              <a:lnSpc>
                <a:spcPct val="90000"/>
              </a:lnSpc>
              <a:spcBef>
                <a:spcPts val="600"/>
              </a:spcBef>
              <a:buClr>
                <a:schemeClr val="tx2"/>
              </a:buClr>
              <a:buFont typeface="Arial"/>
              <a:buNone/>
              <a:defRPr sz="1800" kern="1200">
                <a:solidFill>
                  <a:schemeClr val="tx1">
                    <a:tint val="75000"/>
                  </a:schemeClr>
                </a:solidFill>
                <a:latin typeface="+mn-lt"/>
                <a:ea typeface="+mn-ea"/>
                <a:cs typeface="+mn-cs"/>
              </a:defRPr>
            </a:lvl4pPr>
            <a:lvl5pPr marL="1828800" indent="0" algn="ctr" defTabSz="457200" rtl="0" eaLnBrk="1" latinLnBrk="0" hangingPunct="1">
              <a:lnSpc>
                <a:spcPct val="90000"/>
              </a:lnSpc>
              <a:spcBef>
                <a:spcPts val="600"/>
              </a:spcBef>
              <a:buClr>
                <a:schemeClr val="tx2"/>
              </a:buClr>
              <a:buFont typeface="Arial" charset="0"/>
              <a:buNone/>
              <a:defRPr sz="1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00000"/>
              </a:lnSpc>
              <a:spcBef>
                <a:spcPts val="0"/>
              </a:spcBef>
            </a:pPr>
            <a:r>
              <a:rPr lang="en-US" sz="1600" b="1" dirty="0">
                <a:ea typeface="Century Gothic"/>
                <a:cs typeface="Century Gothic"/>
              </a:rPr>
              <a:t>Ben Riley</a:t>
            </a:r>
          </a:p>
          <a:p>
            <a:pPr>
              <a:lnSpc>
                <a:spcPct val="100000"/>
              </a:lnSpc>
              <a:spcBef>
                <a:spcPts val="0"/>
              </a:spcBef>
            </a:pPr>
            <a:r>
              <a:rPr lang="en-US" dirty="0">
                <a:solidFill>
                  <a:srgbClr val="F7F7F7"/>
                </a:solidFill>
              </a:rPr>
              <a:t>Advisory Solution Consultant</a:t>
            </a:r>
            <a:endParaRPr lang="en-US" dirty="0">
              <a:ea typeface="Century Gothic"/>
              <a:cs typeface="Century Gothic"/>
            </a:endParaRPr>
          </a:p>
          <a:p>
            <a:pPr>
              <a:lnSpc>
                <a:spcPct val="100000"/>
              </a:lnSpc>
              <a:spcBef>
                <a:spcPts val="0"/>
              </a:spcBef>
            </a:pPr>
            <a:endParaRPr lang="en-US" dirty="0">
              <a:ea typeface="Century Gothic"/>
              <a:cs typeface="Century Gothic"/>
            </a:endParaRPr>
          </a:p>
        </p:txBody>
      </p:sp>
      <p:cxnSp>
        <p:nvCxnSpPr>
          <p:cNvPr id="14" name="Straight Connector 13">
            <a:extLst>
              <a:ext uri="{FF2B5EF4-FFF2-40B4-BE49-F238E27FC236}">
                <a16:creationId xmlns:a16="http://schemas.microsoft.com/office/drawing/2014/main" id="{AD8B823F-3321-7D42-B3DD-ED3F7803FFAA}"/>
              </a:ext>
            </a:extLst>
          </p:cNvPr>
          <p:cNvCxnSpPr/>
          <p:nvPr/>
        </p:nvCxnSpPr>
        <p:spPr>
          <a:xfrm>
            <a:off x="2555017" y="5117392"/>
            <a:ext cx="0" cy="8951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55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3D30-4F7C-524E-B8C6-12E2DB093C27}"/>
              </a:ext>
            </a:extLst>
          </p:cNvPr>
          <p:cNvSpPr>
            <a:spLocks noGrp="1"/>
          </p:cNvSpPr>
          <p:nvPr>
            <p:ph type="ctrTitle"/>
          </p:nvPr>
        </p:nvSpPr>
        <p:spPr/>
        <p:txBody>
          <a:bodyPr/>
          <a:lstStyle/>
          <a:p>
            <a:r>
              <a:rPr lang="en-US" dirty="0"/>
              <a:t>Deploy fast but safety</a:t>
            </a:r>
          </a:p>
        </p:txBody>
      </p:sp>
      <p:sp>
        <p:nvSpPr>
          <p:cNvPr id="3" name="Text Placeholder 2">
            <a:extLst>
              <a:ext uri="{FF2B5EF4-FFF2-40B4-BE49-F238E27FC236}">
                <a16:creationId xmlns:a16="http://schemas.microsoft.com/office/drawing/2014/main" id="{181D72B8-59C0-6147-9713-7DB02789A4BC}"/>
              </a:ext>
            </a:extLst>
          </p:cNvPr>
          <p:cNvSpPr>
            <a:spLocks noGrp="1"/>
          </p:cNvSpPr>
          <p:nvPr>
            <p:ph type="body" sz="quarter" idx="10"/>
          </p:nvPr>
        </p:nvSpPr>
        <p:spPr/>
        <p:txBody>
          <a:bodyPr/>
          <a:lstStyle/>
          <a:p>
            <a:r>
              <a:rPr lang="en-US" dirty="0"/>
              <a:t>Automating governance to improve the developer experience</a:t>
            </a:r>
          </a:p>
        </p:txBody>
      </p:sp>
    </p:spTree>
    <p:extLst>
      <p:ext uri="{BB962C8B-B14F-4D97-AF65-F5344CB8AC3E}">
        <p14:creationId xmlns:p14="http://schemas.microsoft.com/office/powerpoint/2010/main" val="36829281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ssholder for innhold 5">
            <a:extLst>
              <a:ext uri="{FF2B5EF4-FFF2-40B4-BE49-F238E27FC236}">
                <a16:creationId xmlns:a16="http://schemas.microsoft.com/office/drawing/2014/main" id="{E8E4C248-E80D-4706-A038-A23243D55948}"/>
              </a:ext>
            </a:extLst>
          </p:cNvPr>
          <p:cNvSpPr>
            <a:spLocks noGrp="1"/>
          </p:cNvSpPr>
          <p:nvPr>
            <p:ph type="subTitle" idx="1"/>
          </p:nvPr>
        </p:nvSpPr>
        <p:spPr>
          <a:xfrm>
            <a:off x="437582" y="2277172"/>
            <a:ext cx="6143082" cy="3743441"/>
          </a:xfrm>
        </p:spPr>
        <p:txBody>
          <a:bodyPr/>
          <a:lstStyle/>
          <a:p>
            <a:pPr marL="380905" indent="-380905">
              <a:buClr>
                <a:schemeClr val="bg1"/>
              </a:buClr>
              <a:buFont typeface="Courier New" panose="02070309020205020404" pitchFamily="49" charset="0"/>
              <a:buChar char="o"/>
            </a:pPr>
            <a:r>
              <a:rPr lang="en-US" sz="1866" b="1" dirty="0"/>
              <a:t>Apply and receive mortgages online in minutes</a:t>
            </a:r>
          </a:p>
          <a:p>
            <a:pPr marL="380905" indent="-380905">
              <a:buClr>
                <a:schemeClr val="bg1"/>
              </a:buClr>
              <a:buFont typeface="Courier New" panose="02070309020205020404" pitchFamily="49" charset="0"/>
              <a:buChar char="o"/>
            </a:pPr>
            <a:r>
              <a:rPr lang="en-US" sz="1866" b="1" dirty="0"/>
              <a:t>Do all your daily bank tasks online</a:t>
            </a:r>
          </a:p>
          <a:p>
            <a:pPr marL="380905" indent="-380905">
              <a:buClr>
                <a:schemeClr val="bg1"/>
              </a:buClr>
              <a:buFont typeface="Courier New" panose="02070309020205020404" pitchFamily="49" charset="0"/>
              <a:buChar char="o"/>
            </a:pPr>
            <a:r>
              <a:rPr lang="en-US" sz="1866" b="1" dirty="0"/>
              <a:t>Buy and sell shares and funds in our app</a:t>
            </a:r>
          </a:p>
          <a:p>
            <a:pPr marL="380905" indent="-380905">
              <a:buClr>
                <a:schemeClr val="bg1"/>
              </a:buClr>
              <a:buFont typeface="Courier New" panose="02070309020205020404" pitchFamily="49" charset="0"/>
              <a:buChar char="o"/>
            </a:pPr>
            <a:r>
              <a:rPr lang="en-US" sz="1866" b="1" dirty="0"/>
              <a:t>Chat with our chat bots at any time</a:t>
            </a:r>
          </a:p>
          <a:p>
            <a:pPr marL="380905" indent="-380905">
              <a:buClr>
                <a:schemeClr val="bg1"/>
              </a:buClr>
              <a:buFont typeface="Courier New" panose="02070309020205020404" pitchFamily="49" charset="0"/>
              <a:buChar char="o"/>
            </a:pPr>
            <a:r>
              <a:rPr lang="en-US" sz="1866" b="1" dirty="0"/>
              <a:t>Pay by debit or credit card and see your spending online immediately</a:t>
            </a:r>
          </a:p>
          <a:p>
            <a:pPr marL="380905" indent="-380905">
              <a:buClr>
                <a:schemeClr val="bg1"/>
              </a:buClr>
              <a:buFont typeface="Courier New" panose="02070309020205020404" pitchFamily="49" charset="0"/>
              <a:buChar char="o"/>
            </a:pPr>
            <a:endParaRPr lang="en-US" sz="1866" b="1" dirty="0"/>
          </a:p>
          <a:p>
            <a:pPr marL="380905" indent="-380905">
              <a:buClr>
                <a:schemeClr val="bg1"/>
              </a:buClr>
              <a:buFont typeface="Courier New" panose="02070309020205020404" pitchFamily="49" charset="0"/>
              <a:buChar char="o"/>
            </a:pPr>
            <a:r>
              <a:rPr lang="en-US" sz="1866" b="1" dirty="0"/>
              <a:t>24/7/365, via mobile phone or computer</a:t>
            </a:r>
          </a:p>
        </p:txBody>
      </p:sp>
      <p:sp>
        <p:nvSpPr>
          <p:cNvPr id="5" name="Tittel 4">
            <a:extLst>
              <a:ext uri="{FF2B5EF4-FFF2-40B4-BE49-F238E27FC236}">
                <a16:creationId xmlns:a16="http://schemas.microsoft.com/office/drawing/2014/main" id="{F4C2FA6D-D12B-4C73-A1F2-A8C622F92A6A}"/>
              </a:ext>
            </a:extLst>
          </p:cNvPr>
          <p:cNvSpPr>
            <a:spLocks noGrp="1"/>
          </p:cNvSpPr>
          <p:nvPr>
            <p:ph type="title"/>
          </p:nvPr>
        </p:nvSpPr>
        <p:spPr>
          <a:xfrm>
            <a:off x="431258" y="741401"/>
            <a:ext cx="6143082" cy="1415749"/>
          </a:xfrm>
        </p:spPr>
        <p:txBody>
          <a:bodyPr/>
          <a:lstStyle/>
          <a:p>
            <a:r>
              <a:rPr lang="nb-NO" sz="4266" b="1">
                <a:latin typeface="Century Gothic" panose="020B0502020202020204" pitchFamily="34" charset="0"/>
              </a:rPr>
              <a:t>DNB – a digital bank</a:t>
            </a:r>
          </a:p>
        </p:txBody>
      </p:sp>
      <p:sp>
        <p:nvSpPr>
          <p:cNvPr id="4" name="Plassholder for innhold 4">
            <a:extLst>
              <a:ext uri="{FF2B5EF4-FFF2-40B4-BE49-F238E27FC236}">
                <a16:creationId xmlns:a16="http://schemas.microsoft.com/office/drawing/2014/main" id="{31D10016-FCC5-F342-AA7F-67FE6865007D}"/>
              </a:ext>
            </a:extLst>
          </p:cNvPr>
          <p:cNvSpPr txBox="1">
            <a:spLocks/>
          </p:cNvSpPr>
          <p:nvPr/>
        </p:nvSpPr>
        <p:spPr bwMode="auto">
          <a:xfrm>
            <a:off x="6977810" y="4748840"/>
            <a:ext cx="4604590" cy="17780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08000" tIns="35717" rIns="35717" bIns="35717" numCol="1" anchor="t" anchorCtr="0" compatLnSpc="1">
            <a:prstTxWarp prst="textNoShape">
              <a:avLst/>
            </a:prstTxWarp>
          </a:bodyPr>
          <a:lstStyle>
            <a:lvl1pPr marL="0" indent="0" algn="l" rtl="0" eaLnBrk="0" fontAlgn="base" hangingPunct="0">
              <a:spcBef>
                <a:spcPts val="0"/>
              </a:spcBef>
              <a:spcAft>
                <a:spcPct val="0"/>
              </a:spcAft>
              <a:buClr>
                <a:schemeClr val="accent1"/>
              </a:buClr>
              <a:buSzPct val="100000"/>
              <a:buFont typeface="Wingdings" charset="2"/>
              <a:buNone/>
              <a:defRPr sz="2133" b="0" i="0">
                <a:solidFill>
                  <a:schemeClr val="bg1"/>
                </a:solidFill>
                <a:effectLst/>
                <a:latin typeface="Segoe UI"/>
                <a:ea typeface="Segoe UI" charset="0"/>
                <a:cs typeface="Segoe UI"/>
                <a:sym typeface="Gill Sans" charset="0"/>
              </a:defRPr>
            </a:lvl1pPr>
            <a:lvl2pPr marL="428502" indent="0" algn="ctr" rtl="0" eaLnBrk="0" fontAlgn="base" hangingPunct="0">
              <a:spcBef>
                <a:spcPts val="3466"/>
              </a:spcBef>
              <a:spcAft>
                <a:spcPct val="0"/>
              </a:spcAft>
              <a:buClr>
                <a:schemeClr val="accent1"/>
              </a:buClr>
              <a:buSzPct val="100000"/>
              <a:buFont typeface="Wingdings" charset="2"/>
              <a:buNone/>
              <a:defRPr sz="2666" b="0" i="0">
                <a:solidFill>
                  <a:schemeClr val="tx1"/>
                </a:solidFill>
                <a:latin typeface="Segoe UI" charset="0"/>
                <a:ea typeface="Segoe UI" charset="0"/>
                <a:cs typeface="Segoe UI" charset="0"/>
                <a:sym typeface="Gill Sans" charset="0"/>
              </a:defRPr>
            </a:lvl2pPr>
            <a:lvl3pPr marL="857006" indent="0" algn="ctr" rtl="0" eaLnBrk="0" fontAlgn="base" hangingPunct="0">
              <a:spcBef>
                <a:spcPts val="3466"/>
              </a:spcBef>
              <a:spcAft>
                <a:spcPct val="0"/>
              </a:spcAft>
              <a:buClr>
                <a:schemeClr val="accent1"/>
              </a:buClr>
              <a:buSzPct val="100000"/>
              <a:buFont typeface="Wingdings" charset="2"/>
              <a:buNone/>
              <a:defRPr sz="2666" b="0" i="0">
                <a:solidFill>
                  <a:schemeClr val="tx1"/>
                </a:solidFill>
                <a:latin typeface="Segoe UI" charset="0"/>
                <a:ea typeface="Segoe UI" charset="0"/>
                <a:cs typeface="Segoe UI" charset="0"/>
                <a:sym typeface="Gill Sans" charset="0"/>
              </a:defRPr>
            </a:lvl3pPr>
            <a:lvl4pPr marL="1285508" indent="0" algn="ctr" rtl="0" eaLnBrk="0" fontAlgn="base" hangingPunct="0">
              <a:spcBef>
                <a:spcPts val="3466"/>
              </a:spcBef>
              <a:spcAft>
                <a:spcPct val="0"/>
              </a:spcAft>
              <a:buClr>
                <a:schemeClr val="accent1"/>
              </a:buClr>
              <a:buSzPct val="100000"/>
              <a:buFont typeface="Wingdings" charset="2"/>
              <a:buNone/>
              <a:defRPr sz="2666" b="0" i="0">
                <a:solidFill>
                  <a:schemeClr val="tx1"/>
                </a:solidFill>
                <a:latin typeface="Segoe UI" charset="0"/>
                <a:ea typeface="Segoe UI" charset="0"/>
                <a:cs typeface="Segoe UI" charset="0"/>
                <a:sym typeface="Gill Sans" charset="0"/>
              </a:defRPr>
            </a:lvl4pPr>
            <a:lvl5pPr marL="1714010" indent="0" algn="ctr" rtl="0" eaLnBrk="0" fontAlgn="base" hangingPunct="0">
              <a:spcBef>
                <a:spcPts val="3466"/>
              </a:spcBef>
              <a:spcAft>
                <a:spcPct val="0"/>
              </a:spcAft>
              <a:buClr>
                <a:schemeClr val="accent1"/>
              </a:buClr>
              <a:buSzPct val="100000"/>
              <a:buFont typeface="Wingdings" charset="2"/>
              <a:buNone/>
              <a:defRPr sz="2666" b="0" i="0">
                <a:solidFill>
                  <a:schemeClr val="tx1"/>
                </a:solidFill>
                <a:latin typeface="Segoe UI" charset="0"/>
                <a:ea typeface="Segoe UI" charset="0"/>
                <a:cs typeface="Segoe UI" charset="0"/>
                <a:sym typeface="Gill Sans" charset="0"/>
              </a:defRPr>
            </a:lvl5pPr>
            <a:lvl6pPr marL="2142514" indent="0" algn="ctr" rtl="0" eaLnBrk="1" fontAlgn="base" hangingPunct="1">
              <a:spcBef>
                <a:spcPts val="3467"/>
              </a:spcBef>
              <a:spcAft>
                <a:spcPct val="0"/>
              </a:spcAft>
              <a:buSzPct val="171000"/>
              <a:buFont typeface="Gill Sans" charset="0"/>
              <a:buNone/>
              <a:defRPr sz="3599">
                <a:solidFill>
                  <a:schemeClr val="tx1"/>
                </a:solidFill>
                <a:latin typeface="+mn-lt"/>
                <a:ea typeface="+mn-ea"/>
                <a:cs typeface="+mn-cs"/>
                <a:sym typeface="Gill Sans" charset="0"/>
              </a:defRPr>
            </a:lvl6pPr>
            <a:lvl7pPr marL="2571016" indent="0" algn="ctr" rtl="0" eaLnBrk="1" fontAlgn="base" hangingPunct="1">
              <a:spcBef>
                <a:spcPts val="3467"/>
              </a:spcBef>
              <a:spcAft>
                <a:spcPct val="0"/>
              </a:spcAft>
              <a:buSzPct val="171000"/>
              <a:buFont typeface="Gill Sans" charset="0"/>
              <a:buNone/>
              <a:defRPr sz="3599">
                <a:solidFill>
                  <a:schemeClr val="tx1"/>
                </a:solidFill>
                <a:latin typeface="+mn-lt"/>
                <a:ea typeface="+mn-ea"/>
                <a:cs typeface="+mn-cs"/>
                <a:sym typeface="Gill Sans" charset="0"/>
              </a:defRPr>
            </a:lvl7pPr>
            <a:lvl8pPr marL="2999518" indent="0" algn="ctr" rtl="0" eaLnBrk="1" fontAlgn="base" hangingPunct="1">
              <a:spcBef>
                <a:spcPts val="3467"/>
              </a:spcBef>
              <a:spcAft>
                <a:spcPct val="0"/>
              </a:spcAft>
              <a:buSzPct val="171000"/>
              <a:buFont typeface="Gill Sans" charset="0"/>
              <a:buNone/>
              <a:defRPr sz="3599">
                <a:solidFill>
                  <a:schemeClr val="tx1"/>
                </a:solidFill>
                <a:latin typeface="+mn-lt"/>
                <a:ea typeface="+mn-ea"/>
                <a:cs typeface="+mn-cs"/>
                <a:sym typeface="Gill Sans" charset="0"/>
              </a:defRPr>
            </a:lvl8pPr>
            <a:lvl9pPr marL="3428021" indent="0" algn="ctr" rtl="0" eaLnBrk="1" fontAlgn="base" hangingPunct="1">
              <a:spcBef>
                <a:spcPts val="3467"/>
              </a:spcBef>
              <a:spcAft>
                <a:spcPct val="0"/>
              </a:spcAft>
              <a:buSzPct val="171000"/>
              <a:buFont typeface="Gill Sans" charset="0"/>
              <a:buNone/>
              <a:defRPr sz="3599">
                <a:solidFill>
                  <a:schemeClr val="tx1"/>
                </a:solidFill>
                <a:latin typeface="+mn-lt"/>
                <a:ea typeface="+mn-ea"/>
                <a:cs typeface="+mn-cs"/>
                <a:sym typeface="Gill Sans" charset="0"/>
              </a:defRPr>
            </a:lvl9pPr>
          </a:lstStyle>
          <a:p>
            <a:pPr defTabSz="914400"/>
            <a:r>
              <a:rPr lang="nb-NO" sz="1600" kern="0">
                <a:solidFill>
                  <a:schemeClr val="accent1">
                    <a:lumMod val="50000"/>
                  </a:schemeClr>
                </a:solidFill>
              </a:rPr>
              <a:t>The largest bank in the Nordics in 2019</a:t>
            </a:r>
          </a:p>
          <a:p>
            <a:pPr defTabSz="914400"/>
            <a:r>
              <a:rPr lang="nb-NO" sz="1600" kern="0">
                <a:solidFill>
                  <a:schemeClr val="accent1">
                    <a:lumMod val="50000"/>
                  </a:schemeClr>
                </a:solidFill>
              </a:rPr>
              <a:t>Over 500 million Euro in annual IT cost</a:t>
            </a:r>
          </a:p>
          <a:p>
            <a:pPr defTabSz="914400"/>
            <a:r>
              <a:rPr lang="nb-NO" sz="1600" kern="0">
                <a:solidFill>
                  <a:schemeClr val="accent1">
                    <a:lumMod val="50000"/>
                  </a:schemeClr>
                </a:solidFill>
              </a:rPr>
              <a:t>Some 1200 IT-employees</a:t>
            </a:r>
          </a:p>
          <a:p>
            <a:pPr defTabSz="914400"/>
            <a:r>
              <a:rPr lang="nb-NO" sz="1600" kern="0">
                <a:solidFill>
                  <a:schemeClr val="accent1">
                    <a:lumMod val="50000"/>
                  </a:schemeClr>
                </a:solidFill>
              </a:rPr>
              <a:t>More than 800 external IT consultants</a:t>
            </a:r>
          </a:p>
          <a:p>
            <a:pPr defTabSz="914400"/>
            <a:r>
              <a:rPr lang="nb-NO" sz="1600" kern="0">
                <a:solidFill>
                  <a:schemeClr val="accent1">
                    <a:lumMod val="50000"/>
                  </a:schemeClr>
                </a:solidFill>
              </a:rPr>
              <a:t>850 Business Applications</a:t>
            </a:r>
          </a:p>
          <a:p>
            <a:pPr defTabSz="914400"/>
            <a:r>
              <a:rPr lang="nb-NO" sz="1600" kern="0">
                <a:solidFill>
                  <a:schemeClr val="accent1">
                    <a:lumMod val="50000"/>
                  </a:schemeClr>
                </a:solidFill>
              </a:rPr>
              <a:t>230 active IT projects</a:t>
            </a:r>
            <a:endParaRPr lang="nb-NO" sz="1600" kern="0" dirty="0">
              <a:solidFill>
                <a:schemeClr val="accent1">
                  <a:lumMod val="50000"/>
                </a:schemeClr>
              </a:solidFill>
            </a:endParaRPr>
          </a:p>
        </p:txBody>
      </p:sp>
    </p:spTree>
    <p:extLst>
      <p:ext uri="{BB962C8B-B14F-4D97-AF65-F5344CB8AC3E}">
        <p14:creationId xmlns:p14="http://schemas.microsoft.com/office/powerpoint/2010/main" val="2951133186"/>
      </p:ext>
    </p:extLst>
  </p:cSld>
  <p:clrMapOvr>
    <a:masterClrMapping/>
  </p:clrMapOvr>
  <p:transition spd="med" advClick="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lassholder for innhold 10">
            <a:extLst>
              <a:ext uri="{FF2B5EF4-FFF2-40B4-BE49-F238E27FC236}">
                <a16:creationId xmlns:a16="http://schemas.microsoft.com/office/drawing/2014/main" id="{7243BEB7-9DB8-4D36-9B4E-C6430054E0AA}"/>
              </a:ext>
            </a:extLst>
          </p:cNvPr>
          <p:cNvSpPr>
            <a:spLocks noGrp="1"/>
          </p:cNvSpPr>
          <p:nvPr>
            <p:ph idx="1"/>
          </p:nvPr>
        </p:nvSpPr>
        <p:spPr>
          <a:solidFill>
            <a:srgbClr val="006969"/>
          </a:solidFill>
        </p:spPr>
        <p:txBody>
          <a:bodyPr vert="horz" wrap="square" lIns="95975" tIns="0" rIns="95975" bIns="0" numCol="1" rtlCol="0" anchor="t" anchorCtr="0" compatLnSpc="1">
            <a:prstTxWarp prst="textNoShape">
              <a:avLst/>
            </a:prstTxWarp>
            <a:noAutofit/>
          </a:bodyPr>
          <a:lstStyle/>
          <a:p>
            <a:pPr marL="47988" indent="0">
              <a:buNone/>
            </a:pPr>
            <a:r>
              <a:rPr lang="nb-NO" sz="2133" err="1">
                <a:solidFill>
                  <a:schemeClr val="bg1"/>
                </a:solidFill>
              </a:rPr>
              <a:t>Reducing</a:t>
            </a:r>
            <a:r>
              <a:rPr lang="nb-NO" sz="2133">
                <a:solidFill>
                  <a:schemeClr val="bg1"/>
                </a:solidFill>
              </a:rPr>
              <a:t> </a:t>
            </a:r>
            <a:r>
              <a:rPr lang="nb-NO" sz="2133" err="1">
                <a:solidFill>
                  <a:schemeClr val="bg1"/>
                </a:solidFill>
              </a:rPr>
              <a:t>the</a:t>
            </a:r>
            <a:r>
              <a:rPr lang="nb-NO" sz="2133">
                <a:solidFill>
                  <a:schemeClr val="bg1"/>
                </a:solidFill>
              </a:rPr>
              <a:t> </a:t>
            </a:r>
            <a:r>
              <a:rPr lang="nb-NO" sz="2133" err="1">
                <a:solidFill>
                  <a:schemeClr val="bg1"/>
                </a:solidFill>
              </a:rPr>
              <a:t>cycle</a:t>
            </a:r>
            <a:r>
              <a:rPr lang="nb-NO" sz="2133">
                <a:solidFill>
                  <a:schemeClr val="bg1"/>
                </a:solidFill>
              </a:rPr>
              <a:t> time from </a:t>
            </a:r>
            <a:r>
              <a:rPr lang="nb-NO" sz="2133" err="1">
                <a:solidFill>
                  <a:schemeClr val="bg1"/>
                </a:solidFill>
              </a:rPr>
              <a:t>idea</a:t>
            </a:r>
            <a:r>
              <a:rPr lang="nb-NO" sz="2133">
                <a:solidFill>
                  <a:schemeClr val="bg1"/>
                </a:solidFill>
              </a:rPr>
              <a:t> to </a:t>
            </a:r>
            <a:r>
              <a:rPr lang="nb-NO" sz="2133" err="1">
                <a:solidFill>
                  <a:schemeClr val="bg1"/>
                </a:solidFill>
              </a:rPr>
              <a:t>implementation</a:t>
            </a:r>
            <a:r>
              <a:rPr lang="nb-NO" sz="2133">
                <a:solidFill>
                  <a:schemeClr val="bg1"/>
                </a:solidFill>
              </a:rPr>
              <a:t> has lead to a </a:t>
            </a:r>
            <a:r>
              <a:rPr lang="nb-NO" sz="2133" err="1">
                <a:solidFill>
                  <a:schemeClr val="bg1"/>
                </a:solidFill>
              </a:rPr>
              <a:t>cutting</a:t>
            </a:r>
            <a:r>
              <a:rPr lang="nb-NO" sz="2133">
                <a:solidFill>
                  <a:schemeClr val="bg1"/>
                </a:solidFill>
              </a:rPr>
              <a:t> </a:t>
            </a:r>
            <a:r>
              <a:rPr lang="nb-NO" sz="2133" err="1">
                <a:solidFill>
                  <a:schemeClr val="bg1"/>
                </a:solidFill>
              </a:rPr>
              <a:t>of</a:t>
            </a:r>
            <a:r>
              <a:rPr lang="nb-NO" sz="2133">
                <a:solidFill>
                  <a:schemeClr val="bg1"/>
                </a:solidFill>
              </a:rPr>
              <a:t> </a:t>
            </a:r>
            <a:r>
              <a:rPr lang="nb-NO" sz="2133" err="1">
                <a:solidFill>
                  <a:schemeClr val="bg1"/>
                </a:solidFill>
              </a:rPr>
              <a:t>curves</a:t>
            </a:r>
            <a:endParaRPr lang="nb-NO" sz="2133">
              <a:solidFill>
                <a:schemeClr val="bg1"/>
              </a:solidFill>
            </a:endParaRPr>
          </a:p>
        </p:txBody>
      </p:sp>
      <p:sp>
        <p:nvSpPr>
          <p:cNvPr id="10" name="Tittel 9">
            <a:extLst>
              <a:ext uri="{FF2B5EF4-FFF2-40B4-BE49-F238E27FC236}">
                <a16:creationId xmlns:a16="http://schemas.microsoft.com/office/drawing/2014/main" id="{C8E26B70-C986-40F1-B089-F578B38DAC1C}"/>
              </a:ext>
            </a:extLst>
          </p:cNvPr>
          <p:cNvSpPr>
            <a:spLocks noGrp="1"/>
          </p:cNvSpPr>
          <p:nvPr>
            <p:ph type="title"/>
          </p:nvPr>
        </p:nvSpPr>
        <p:spPr/>
        <p:txBody>
          <a:bodyPr/>
          <a:lstStyle/>
          <a:p>
            <a:r>
              <a:rPr lang="nb-NO" sz="3732" err="1"/>
              <a:t>What</a:t>
            </a:r>
            <a:r>
              <a:rPr lang="nb-NO" sz="3732"/>
              <a:t> </a:t>
            </a:r>
            <a:r>
              <a:rPr lang="nb-NO" sz="3732" err="1"/>
              <a:t>we</a:t>
            </a:r>
            <a:r>
              <a:rPr lang="nb-NO" sz="3732"/>
              <a:t> </a:t>
            </a:r>
            <a:r>
              <a:rPr lang="nb-NO" sz="3732" err="1"/>
              <a:t>knew</a:t>
            </a:r>
            <a:r>
              <a:rPr lang="nb-NO" sz="3732"/>
              <a:t> </a:t>
            </a:r>
            <a:r>
              <a:rPr lang="nb-NO" sz="3732" err="1"/>
              <a:t>when</a:t>
            </a:r>
            <a:r>
              <a:rPr lang="nb-NO" sz="3732"/>
              <a:t> </a:t>
            </a:r>
            <a:r>
              <a:rPr lang="nb-NO" sz="3732" err="1"/>
              <a:t>we</a:t>
            </a:r>
            <a:r>
              <a:rPr lang="nb-NO" sz="3732"/>
              <a:t> </a:t>
            </a:r>
            <a:r>
              <a:rPr lang="nb-NO" sz="3732" err="1"/>
              <a:t>started</a:t>
            </a:r>
            <a:r>
              <a:rPr lang="nb-NO" sz="3732"/>
              <a:t> - </a:t>
            </a:r>
            <a:r>
              <a:rPr lang="nb-NO" sz="3732" b="1"/>
              <a:t>Dev</a:t>
            </a:r>
            <a:r>
              <a:rPr lang="nb-NO" sz="3732"/>
              <a:t>elopment</a:t>
            </a:r>
          </a:p>
        </p:txBody>
      </p:sp>
      <p:sp>
        <p:nvSpPr>
          <p:cNvPr id="24" name="Plassholder for innhold 23">
            <a:extLst>
              <a:ext uri="{FF2B5EF4-FFF2-40B4-BE49-F238E27FC236}">
                <a16:creationId xmlns:a16="http://schemas.microsoft.com/office/drawing/2014/main" id="{F787AB0D-E81C-4693-B778-3960BCCC0BFD}"/>
              </a:ext>
            </a:extLst>
          </p:cNvPr>
          <p:cNvSpPr>
            <a:spLocks noGrp="1"/>
          </p:cNvSpPr>
          <p:nvPr>
            <p:ph idx="14"/>
          </p:nvPr>
        </p:nvSpPr>
        <p:spPr>
          <a:solidFill>
            <a:srgbClr val="006969"/>
          </a:solidFill>
        </p:spPr>
        <p:txBody>
          <a:bodyPr vert="horz" wrap="square" lIns="95975" tIns="0" rIns="95975" bIns="0" numCol="1" rtlCol="0" anchor="t" anchorCtr="0" compatLnSpc="1">
            <a:prstTxWarp prst="textNoShape">
              <a:avLst/>
            </a:prstTxWarp>
            <a:noAutofit/>
          </a:bodyPr>
          <a:lstStyle/>
          <a:p>
            <a:pPr marL="47988" indent="0">
              <a:buNone/>
            </a:pPr>
            <a:r>
              <a:rPr lang="nb-NO" sz="2133">
                <a:solidFill>
                  <a:schemeClr val="bg1"/>
                </a:solidFill>
              </a:rPr>
              <a:t>Large </a:t>
            </a:r>
            <a:r>
              <a:rPr lang="nb-NO" sz="2133" err="1">
                <a:solidFill>
                  <a:schemeClr val="bg1"/>
                </a:solidFill>
              </a:rPr>
              <a:t>variation</a:t>
            </a:r>
            <a:r>
              <a:rPr lang="nb-NO" sz="2133">
                <a:solidFill>
                  <a:schemeClr val="bg1"/>
                </a:solidFill>
              </a:rPr>
              <a:t> in </a:t>
            </a:r>
            <a:r>
              <a:rPr lang="nb-NO" sz="2133" err="1">
                <a:solidFill>
                  <a:schemeClr val="bg1"/>
                </a:solidFill>
              </a:rPr>
              <a:t>kanban</a:t>
            </a:r>
            <a:r>
              <a:rPr lang="nb-NO" sz="2133">
                <a:solidFill>
                  <a:schemeClr val="bg1"/>
                </a:solidFill>
              </a:rPr>
              <a:t> </a:t>
            </a:r>
            <a:r>
              <a:rPr lang="nb-NO" sz="2133" err="1">
                <a:solidFill>
                  <a:schemeClr val="bg1"/>
                </a:solidFill>
              </a:rPr>
              <a:t>structure</a:t>
            </a:r>
            <a:r>
              <a:rPr lang="nb-NO" sz="2133">
                <a:solidFill>
                  <a:schemeClr val="bg1"/>
                </a:solidFill>
              </a:rPr>
              <a:t> (status </a:t>
            </a:r>
            <a:r>
              <a:rPr lang="nb-NO" sz="2133" err="1">
                <a:solidFill>
                  <a:schemeClr val="bg1"/>
                </a:solidFill>
              </a:rPr>
              <a:t>of</a:t>
            </a:r>
            <a:r>
              <a:rPr lang="nb-NO" sz="2133">
                <a:solidFill>
                  <a:schemeClr val="bg1"/>
                </a:solidFill>
              </a:rPr>
              <a:t> </a:t>
            </a:r>
            <a:r>
              <a:rPr lang="nb-NO" sz="2133" err="1">
                <a:solidFill>
                  <a:schemeClr val="bg1"/>
                </a:solidFill>
              </a:rPr>
              <a:t>ongoing</a:t>
            </a:r>
            <a:r>
              <a:rPr lang="nb-NO" sz="2133">
                <a:solidFill>
                  <a:schemeClr val="bg1"/>
                </a:solidFill>
              </a:rPr>
              <a:t> </a:t>
            </a:r>
            <a:r>
              <a:rPr lang="nb-NO" sz="2133" err="1">
                <a:solidFill>
                  <a:schemeClr val="bg1"/>
                </a:solidFill>
              </a:rPr>
              <a:t>work</a:t>
            </a:r>
            <a:r>
              <a:rPr lang="nb-NO" sz="2133">
                <a:solidFill>
                  <a:schemeClr val="bg1"/>
                </a:solidFill>
              </a:rPr>
              <a:t>)</a:t>
            </a:r>
          </a:p>
          <a:p>
            <a:pPr marL="47988" indent="0">
              <a:buNone/>
            </a:pPr>
            <a:endParaRPr lang="nb-NO" sz="2133">
              <a:solidFill>
                <a:schemeClr val="bg1"/>
              </a:solidFill>
            </a:endParaRPr>
          </a:p>
        </p:txBody>
      </p:sp>
      <p:sp>
        <p:nvSpPr>
          <p:cNvPr id="25" name="Plassholder for innhold 24">
            <a:extLst>
              <a:ext uri="{FF2B5EF4-FFF2-40B4-BE49-F238E27FC236}">
                <a16:creationId xmlns:a16="http://schemas.microsoft.com/office/drawing/2014/main" id="{F5D78C0D-06DC-4B11-AE22-581D1EBD4F70}"/>
              </a:ext>
            </a:extLst>
          </p:cNvPr>
          <p:cNvSpPr>
            <a:spLocks noGrp="1"/>
          </p:cNvSpPr>
          <p:nvPr>
            <p:ph idx="15"/>
          </p:nvPr>
        </p:nvSpPr>
        <p:spPr>
          <a:solidFill>
            <a:srgbClr val="006969"/>
          </a:solidFill>
        </p:spPr>
        <p:txBody>
          <a:bodyPr vert="horz" wrap="square" lIns="95975" tIns="0" rIns="95975" bIns="0" numCol="1" rtlCol="0" anchor="t" anchorCtr="0" compatLnSpc="1">
            <a:prstTxWarp prst="textNoShape">
              <a:avLst/>
            </a:prstTxWarp>
            <a:noAutofit/>
          </a:bodyPr>
          <a:lstStyle/>
          <a:p>
            <a:pPr marL="47988" indent="0">
              <a:buNone/>
            </a:pPr>
            <a:r>
              <a:rPr lang="nb-NO" sz="2133">
                <a:solidFill>
                  <a:schemeClr val="bg1"/>
                </a:solidFill>
              </a:rPr>
              <a:t>One pipeline </a:t>
            </a:r>
            <a:r>
              <a:rPr lang="nb-NO" sz="2133" err="1">
                <a:solidFill>
                  <a:schemeClr val="bg1"/>
                </a:solidFill>
              </a:rPr>
              <a:t>tool</a:t>
            </a:r>
            <a:r>
              <a:rPr lang="nb-NO" sz="2133">
                <a:solidFill>
                  <a:schemeClr val="bg1"/>
                </a:solidFill>
              </a:rPr>
              <a:t> </a:t>
            </a:r>
            <a:r>
              <a:rPr lang="nb-NO" sz="2133" err="1">
                <a:solidFill>
                  <a:schemeClr val="bg1"/>
                </a:solidFill>
              </a:rPr>
              <a:t>set</a:t>
            </a:r>
            <a:r>
              <a:rPr lang="nb-NO" sz="2133">
                <a:solidFill>
                  <a:schemeClr val="bg1"/>
                </a:solidFill>
              </a:rPr>
              <a:t> «per team»</a:t>
            </a:r>
          </a:p>
          <a:p>
            <a:pPr marL="47988" indent="0">
              <a:buNone/>
            </a:pPr>
            <a:endParaRPr lang="nb-NO" sz="2133">
              <a:solidFill>
                <a:schemeClr val="bg1"/>
              </a:solidFill>
            </a:endParaRPr>
          </a:p>
        </p:txBody>
      </p:sp>
      <p:sp>
        <p:nvSpPr>
          <p:cNvPr id="26" name="Plassholder for innhold 25">
            <a:extLst>
              <a:ext uri="{FF2B5EF4-FFF2-40B4-BE49-F238E27FC236}">
                <a16:creationId xmlns:a16="http://schemas.microsoft.com/office/drawing/2014/main" id="{1DB8C521-37CE-45E6-8E02-84EE111A6B28}"/>
              </a:ext>
            </a:extLst>
          </p:cNvPr>
          <p:cNvSpPr>
            <a:spLocks noGrp="1"/>
          </p:cNvSpPr>
          <p:nvPr>
            <p:ph idx="16"/>
          </p:nvPr>
        </p:nvSpPr>
        <p:spPr>
          <a:solidFill>
            <a:srgbClr val="006969"/>
          </a:solidFill>
        </p:spPr>
        <p:txBody>
          <a:bodyPr vert="horz" wrap="square" lIns="95975" tIns="0" rIns="95975" bIns="0" numCol="1" rtlCol="0" anchor="t" anchorCtr="0" compatLnSpc="1">
            <a:prstTxWarp prst="textNoShape">
              <a:avLst/>
            </a:prstTxWarp>
            <a:noAutofit/>
          </a:bodyPr>
          <a:lstStyle/>
          <a:p>
            <a:pPr marL="47988" indent="0">
              <a:buNone/>
            </a:pPr>
            <a:r>
              <a:rPr lang="nb-NO" sz="2133">
                <a:solidFill>
                  <a:schemeClr val="bg1"/>
                </a:solidFill>
              </a:rPr>
              <a:t>No </a:t>
            </a:r>
            <a:r>
              <a:rPr lang="nb-NO" sz="2133" err="1">
                <a:solidFill>
                  <a:schemeClr val="bg1"/>
                </a:solidFill>
              </a:rPr>
              <a:t>coordinated</a:t>
            </a:r>
            <a:r>
              <a:rPr lang="nb-NO" sz="2133">
                <a:solidFill>
                  <a:schemeClr val="bg1"/>
                </a:solidFill>
              </a:rPr>
              <a:t> pipeline </a:t>
            </a:r>
            <a:r>
              <a:rPr lang="nb-NO" sz="2133" err="1">
                <a:solidFill>
                  <a:schemeClr val="bg1"/>
                </a:solidFill>
              </a:rPr>
              <a:t>structure</a:t>
            </a:r>
            <a:r>
              <a:rPr lang="nb-NO" sz="2133">
                <a:solidFill>
                  <a:schemeClr val="bg1"/>
                </a:solidFill>
              </a:rPr>
              <a:t> or policy </a:t>
            </a:r>
            <a:r>
              <a:rPr lang="nb-NO" sz="2133" err="1">
                <a:solidFill>
                  <a:schemeClr val="bg1"/>
                </a:solidFill>
              </a:rPr>
              <a:t>set</a:t>
            </a:r>
            <a:endParaRPr lang="nb-NO" sz="2133">
              <a:solidFill>
                <a:schemeClr val="bg1"/>
              </a:solidFill>
            </a:endParaRPr>
          </a:p>
          <a:p>
            <a:pPr marL="47988" indent="0">
              <a:buNone/>
            </a:pPr>
            <a:endParaRPr lang="nb-NO" sz="2133">
              <a:solidFill>
                <a:schemeClr val="bg1"/>
              </a:solidFill>
            </a:endParaRPr>
          </a:p>
        </p:txBody>
      </p:sp>
      <p:pic>
        <p:nvPicPr>
          <p:cNvPr id="17" name="Grafikk 16" descr="Annonsering">
            <a:extLst>
              <a:ext uri="{FF2B5EF4-FFF2-40B4-BE49-F238E27FC236}">
                <a16:creationId xmlns:a16="http://schemas.microsoft.com/office/drawing/2014/main" id="{D36C5F67-A394-4C52-A920-79A00F6CF1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29968" y="4770319"/>
            <a:ext cx="1151828" cy="1151828"/>
          </a:xfrm>
          <a:prstGeom prst="rect">
            <a:avLst/>
          </a:prstGeom>
        </p:spPr>
      </p:pic>
      <p:pic>
        <p:nvPicPr>
          <p:cNvPr id="19" name="Grafikk 18" descr="Handlevogn">
            <a:extLst>
              <a:ext uri="{FF2B5EF4-FFF2-40B4-BE49-F238E27FC236}">
                <a16:creationId xmlns:a16="http://schemas.microsoft.com/office/drawing/2014/main" id="{CE08CD26-8A5C-4A2C-A529-FF97BC3ABC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65559" y="4770319"/>
            <a:ext cx="1151828" cy="1151828"/>
          </a:xfrm>
          <a:prstGeom prst="rect">
            <a:avLst/>
          </a:prstGeom>
        </p:spPr>
      </p:pic>
      <p:pic>
        <p:nvPicPr>
          <p:cNvPr id="21" name="Grafikk 20" descr="Lyspære og tannhjul">
            <a:extLst>
              <a:ext uri="{FF2B5EF4-FFF2-40B4-BE49-F238E27FC236}">
                <a16:creationId xmlns:a16="http://schemas.microsoft.com/office/drawing/2014/main" id="{ADF244F1-36EA-441D-93CB-4AF45870C3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94376" y="4766276"/>
            <a:ext cx="1151828" cy="1151828"/>
          </a:xfrm>
          <a:prstGeom prst="rect">
            <a:avLst/>
          </a:prstGeom>
        </p:spPr>
      </p:pic>
      <p:pic>
        <p:nvPicPr>
          <p:cNvPr id="23" name="Grafikk 22" descr="Overvåkningskamera">
            <a:extLst>
              <a:ext uri="{FF2B5EF4-FFF2-40B4-BE49-F238E27FC236}">
                <a16:creationId xmlns:a16="http://schemas.microsoft.com/office/drawing/2014/main" id="{E431EF92-F372-41E6-95DF-8E15EA9A1C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33839" y="4770319"/>
            <a:ext cx="1151828" cy="1151828"/>
          </a:xfrm>
          <a:prstGeom prst="rect">
            <a:avLst/>
          </a:prstGeom>
        </p:spPr>
      </p:pic>
    </p:spTree>
    <p:custDataLst>
      <p:tags r:id="rId1"/>
    </p:custDataLst>
    <p:extLst>
      <p:ext uri="{BB962C8B-B14F-4D97-AF65-F5344CB8AC3E}">
        <p14:creationId xmlns:p14="http://schemas.microsoft.com/office/powerpoint/2010/main" val="3023181642"/>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lassholder for innhold 10">
            <a:extLst>
              <a:ext uri="{FF2B5EF4-FFF2-40B4-BE49-F238E27FC236}">
                <a16:creationId xmlns:a16="http://schemas.microsoft.com/office/drawing/2014/main" id="{7243BEB7-9DB8-4D36-9B4E-C6430054E0AA}"/>
              </a:ext>
            </a:extLst>
          </p:cNvPr>
          <p:cNvSpPr>
            <a:spLocks noGrp="1"/>
          </p:cNvSpPr>
          <p:nvPr>
            <p:ph idx="1"/>
          </p:nvPr>
        </p:nvSpPr>
        <p:spPr>
          <a:solidFill>
            <a:schemeClr val="accent4">
              <a:lumMod val="50000"/>
            </a:schemeClr>
          </a:solidFill>
        </p:spPr>
        <p:txBody>
          <a:bodyPr vert="horz" wrap="square" lIns="95975" tIns="0" rIns="95975" bIns="0" numCol="1" rtlCol="0" anchor="t" anchorCtr="0" compatLnSpc="1">
            <a:prstTxWarp prst="textNoShape">
              <a:avLst/>
            </a:prstTxWarp>
            <a:noAutofit/>
          </a:bodyPr>
          <a:lstStyle/>
          <a:p>
            <a:pPr marL="47988" indent="0">
              <a:buNone/>
            </a:pPr>
            <a:r>
              <a:rPr lang="nb-NO" sz="2133">
                <a:solidFill>
                  <a:schemeClr val="bg1"/>
                </a:solidFill>
              </a:rPr>
              <a:t>Time </a:t>
            </a:r>
            <a:r>
              <a:rPr lang="nb-NO" sz="2133" err="1">
                <a:solidFill>
                  <a:schemeClr val="bg1"/>
                </a:solidFill>
              </a:rPr>
              <a:t>consuming</a:t>
            </a:r>
            <a:r>
              <a:rPr lang="nb-NO" sz="2133">
                <a:solidFill>
                  <a:schemeClr val="bg1"/>
                </a:solidFill>
              </a:rPr>
              <a:t> </a:t>
            </a:r>
            <a:r>
              <a:rPr lang="nb-NO" sz="2133" err="1">
                <a:solidFill>
                  <a:schemeClr val="bg1"/>
                </a:solidFill>
              </a:rPr>
              <a:t>change</a:t>
            </a:r>
            <a:r>
              <a:rPr lang="nb-NO" sz="2133">
                <a:solidFill>
                  <a:schemeClr val="bg1"/>
                </a:solidFill>
              </a:rPr>
              <a:t> </a:t>
            </a:r>
            <a:r>
              <a:rPr lang="nb-NO" sz="2133" err="1">
                <a:solidFill>
                  <a:schemeClr val="bg1"/>
                </a:solidFill>
              </a:rPr>
              <a:t>ticket</a:t>
            </a:r>
            <a:r>
              <a:rPr lang="nb-NO" sz="2133">
                <a:solidFill>
                  <a:schemeClr val="bg1"/>
                </a:solidFill>
              </a:rPr>
              <a:t> form</a:t>
            </a:r>
          </a:p>
        </p:txBody>
      </p:sp>
      <p:sp>
        <p:nvSpPr>
          <p:cNvPr id="10" name="Tittel 9">
            <a:extLst>
              <a:ext uri="{FF2B5EF4-FFF2-40B4-BE49-F238E27FC236}">
                <a16:creationId xmlns:a16="http://schemas.microsoft.com/office/drawing/2014/main" id="{C8E26B70-C986-40F1-B089-F578B38DAC1C}"/>
              </a:ext>
            </a:extLst>
          </p:cNvPr>
          <p:cNvSpPr>
            <a:spLocks noGrp="1"/>
          </p:cNvSpPr>
          <p:nvPr>
            <p:ph type="title"/>
          </p:nvPr>
        </p:nvSpPr>
        <p:spPr/>
        <p:txBody>
          <a:bodyPr/>
          <a:lstStyle/>
          <a:p>
            <a:r>
              <a:rPr lang="nb-NO" sz="3732" err="1"/>
              <a:t>What</a:t>
            </a:r>
            <a:r>
              <a:rPr lang="nb-NO" sz="3732"/>
              <a:t> </a:t>
            </a:r>
            <a:r>
              <a:rPr lang="nb-NO" sz="3732" err="1"/>
              <a:t>we</a:t>
            </a:r>
            <a:r>
              <a:rPr lang="nb-NO" sz="3732"/>
              <a:t> </a:t>
            </a:r>
            <a:r>
              <a:rPr lang="nb-NO" sz="3732" err="1"/>
              <a:t>knew</a:t>
            </a:r>
            <a:r>
              <a:rPr lang="nb-NO" sz="3732"/>
              <a:t> </a:t>
            </a:r>
            <a:r>
              <a:rPr lang="nb-NO" sz="3732" err="1"/>
              <a:t>when</a:t>
            </a:r>
            <a:r>
              <a:rPr lang="nb-NO" sz="3732"/>
              <a:t> </a:t>
            </a:r>
            <a:r>
              <a:rPr lang="nb-NO" sz="3732" err="1"/>
              <a:t>we</a:t>
            </a:r>
            <a:r>
              <a:rPr lang="nb-NO" sz="3732"/>
              <a:t> </a:t>
            </a:r>
            <a:r>
              <a:rPr lang="nb-NO" sz="3732" err="1"/>
              <a:t>started</a:t>
            </a:r>
            <a:r>
              <a:rPr lang="nb-NO" sz="3732"/>
              <a:t> - </a:t>
            </a:r>
            <a:r>
              <a:rPr lang="nb-NO" sz="3732" b="1"/>
              <a:t>Op</a:t>
            </a:r>
            <a:r>
              <a:rPr lang="nb-NO" sz="3732"/>
              <a:t>eration</a:t>
            </a:r>
            <a:r>
              <a:rPr lang="nb-NO" sz="3732" b="1"/>
              <a:t>s</a:t>
            </a:r>
          </a:p>
        </p:txBody>
      </p:sp>
      <p:sp>
        <p:nvSpPr>
          <p:cNvPr id="24" name="Plassholder for innhold 23">
            <a:extLst>
              <a:ext uri="{FF2B5EF4-FFF2-40B4-BE49-F238E27FC236}">
                <a16:creationId xmlns:a16="http://schemas.microsoft.com/office/drawing/2014/main" id="{F787AB0D-E81C-4693-B778-3960BCCC0BFD}"/>
              </a:ext>
            </a:extLst>
          </p:cNvPr>
          <p:cNvSpPr>
            <a:spLocks noGrp="1"/>
          </p:cNvSpPr>
          <p:nvPr>
            <p:ph idx="14"/>
          </p:nvPr>
        </p:nvSpPr>
        <p:spPr>
          <a:solidFill>
            <a:schemeClr val="accent4">
              <a:lumMod val="50000"/>
            </a:schemeClr>
          </a:solidFill>
        </p:spPr>
        <p:txBody>
          <a:bodyPr vert="horz" wrap="square" lIns="95975" tIns="0" rIns="95975" bIns="0" numCol="1" rtlCol="0" anchor="t" anchorCtr="0" compatLnSpc="1">
            <a:prstTxWarp prst="textNoShape">
              <a:avLst/>
            </a:prstTxWarp>
            <a:noAutofit/>
          </a:bodyPr>
          <a:lstStyle/>
          <a:p>
            <a:pPr marL="47988" indent="0">
              <a:buNone/>
            </a:pPr>
            <a:r>
              <a:rPr lang="nb-NO" sz="2133">
                <a:solidFill>
                  <a:schemeClr val="bg1"/>
                </a:solidFill>
              </a:rPr>
              <a:t>Long </a:t>
            </a:r>
            <a:r>
              <a:rPr lang="nb-NO" sz="2133" err="1">
                <a:solidFill>
                  <a:schemeClr val="bg1"/>
                </a:solidFill>
              </a:rPr>
              <a:t>cycle</a:t>
            </a:r>
            <a:r>
              <a:rPr lang="nb-NO" sz="2133">
                <a:solidFill>
                  <a:schemeClr val="bg1"/>
                </a:solidFill>
              </a:rPr>
              <a:t> time -</a:t>
            </a:r>
            <a:r>
              <a:rPr lang="nb-NO" sz="2133" err="1">
                <a:solidFill>
                  <a:schemeClr val="bg1"/>
                </a:solidFill>
              </a:rPr>
              <a:t>weekly</a:t>
            </a:r>
            <a:r>
              <a:rPr lang="nb-NO" sz="2133">
                <a:solidFill>
                  <a:schemeClr val="bg1"/>
                </a:solidFill>
              </a:rPr>
              <a:t> </a:t>
            </a:r>
            <a:r>
              <a:rPr lang="nb-NO" sz="2133" err="1">
                <a:solidFill>
                  <a:schemeClr val="bg1"/>
                </a:solidFill>
              </a:rPr>
              <a:t>Change</a:t>
            </a:r>
            <a:r>
              <a:rPr lang="nb-NO" sz="2133">
                <a:solidFill>
                  <a:schemeClr val="bg1"/>
                </a:solidFill>
              </a:rPr>
              <a:t> </a:t>
            </a:r>
            <a:r>
              <a:rPr lang="nb-NO" sz="2133" err="1">
                <a:solidFill>
                  <a:schemeClr val="bg1"/>
                </a:solidFill>
              </a:rPr>
              <a:t>Advisory</a:t>
            </a:r>
            <a:r>
              <a:rPr lang="nb-NO" sz="2133">
                <a:solidFill>
                  <a:schemeClr val="bg1"/>
                </a:solidFill>
              </a:rPr>
              <a:t> Board and Tech </a:t>
            </a:r>
            <a:r>
              <a:rPr lang="nb-NO" sz="2133" err="1">
                <a:solidFill>
                  <a:schemeClr val="bg1"/>
                </a:solidFill>
              </a:rPr>
              <a:t>Advisory</a:t>
            </a:r>
            <a:r>
              <a:rPr lang="nb-NO" sz="2133">
                <a:solidFill>
                  <a:schemeClr val="bg1"/>
                </a:solidFill>
              </a:rPr>
              <a:t> Board</a:t>
            </a:r>
          </a:p>
          <a:p>
            <a:pPr marL="47988" indent="0">
              <a:buNone/>
            </a:pPr>
            <a:endParaRPr lang="nb-NO" sz="2133">
              <a:solidFill>
                <a:schemeClr val="bg1"/>
              </a:solidFill>
            </a:endParaRPr>
          </a:p>
        </p:txBody>
      </p:sp>
      <p:sp>
        <p:nvSpPr>
          <p:cNvPr id="25" name="Plassholder for innhold 24">
            <a:extLst>
              <a:ext uri="{FF2B5EF4-FFF2-40B4-BE49-F238E27FC236}">
                <a16:creationId xmlns:a16="http://schemas.microsoft.com/office/drawing/2014/main" id="{F5D78C0D-06DC-4B11-AE22-581D1EBD4F70}"/>
              </a:ext>
            </a:extLst>
          </p:cNvPr>
          <p:cNvSpPr>
            <a:spLocks noGrp="1"/>
          </p:cNvSpPr>
          <p:nvPr>
            <p:ph idx="15"/>
          </p:nvPr>
        </p:nvSpPr>
        <p:spPr>
          <a:solidFill>
            <a:schemeClr val="accent4">
              <a:lumMod val="50000"/>
            </a:schemeClr>
          </a:solidFill>
        </p:spPr>
        <p:txBody>
          <a:bodyPr vert="horz" wrap="square" lIns="95975" tIns="0" rIns="95975" bIns="0" numCol="1" rtlCol="0" anchor="t" anchorCtr="0" compatLnSpc="1">
            <a:prstTxWarp prst="textNoShape">
              <a:avLst/>
            </a:prstTxWarp>
            <a:noAutofit/>
          </a:bodyPr>
          <a:lstStyle/>
          <a:p>
            <a:pPr marL="47988" indent="0">
              <a:buNone/>
            </a:pPr>
            <a:r>
              <a:rPr lang="nb-NO" sz="2133" err="1">
                <a:solidFill>
                  <a:schemeClr val="bg1"/>
                </a:solidFill>
              </a:rPr>
              <a:t>Strict</a:t>
            </a:r>
            <a:r>
              <a:rPr lang="nb-NO" sz="2133">
                <a:solidFill>
                  <a:schemeClr val="bg1"/>
                </a:solidFill>
              </a:rPr>
              <a:t> </a:t>
            </a:r>
            <a:r>
              <a:rPr lang="nb-NO" sz="2133" err="1">
                <a:solidFill>
                  <a:schemeClr val="bg1"/>
                </a:solidFill>
              </a:rPr>
              <a:t>policies</a:t>
            </a:r>
            <a:r>
              <a:rPr lang="nb-NO" sz="2133">
                <a:solidFill>
                  <a:schemeClr val="bg1"/>
                </a:solidFill>
              </a:rPr>
              <a:t> and </a:t>
            </a:r>
            <a:r>
              <a:rPr lang="nb-NO" sz="2133" err="1">
                <a:solidFill>
                  <a:schemeClr val="bg1"/>
                </a:solidFill>
              </a:rPr>
              <a:t>little</a:t>
            </a:r>
            <a:r>
              <a:rPr lang="nb-NO" sz="2133">
                <a:solidFill>
                  <a:schemeClr val="bg1"/>
                </a:solidFill>
              </a:rPr>
              <a:t> </a:t>
            </a:r>
            <a:r>
              <a:rPr lang="nb-NO" sz="2133" err="1">
                <a:solidFill>
                  <a:schemeClr val="bg1"/>
                </a:solidFill>
              </a:rPr>
              <a:t>insight</a:t>
            </a:r>
            <a:r>
              <a:rPr lang="nb-NO" sz="2133">
                <a:solidFill>
                  <a:schemeClr val="bg1"/>
                </a:solidFill>
              </a:rPr>
              <a:t> and </a:t>
            </a:r>
            <a:r>
              <a:rPr lang="nb-NO" sz="2133" err="1">
                <a:solidFill>
                  <a:schemeClr val="bg1"/>
                </a:solidFill>
              </a:rPr>
              <a:t>knowledge</a:t>
            </a:r>
            <a:endParaRPr lang="nb-NO" sz="2133">
              <a:solidFill>
                <a:schemeClr val="bg1"/>
              </a:solidFill>
            </a:endParaRPr>
          </a:p>
        </p:txBody>
      </p:sp>
      <p:sp>
        <p:nvSpPr>
          <p:cNvPr id="26" name="Plassholder for innhold 25">
            <a:extLst>
              <a:ext uri="{FF2B5EF4-FFF2-40B4-BE49-F238E27FC236}">
                <a16:creationId xmlns:a16="http://schemas.microsoft.com/office/drawing/2014/main" id="{1DB8C521-37CE-45E6-8E02-84EE111A6B28}"/>
              </a:ext>
            </a:extLst>
          </p:cNvPr>
          <p:cNvSpPr>
            <a:spLocks noGrp="1"/>
          </p:cNvSpPr>
          <p:nvPr>
            <p:ph idx="16"/>
          </p:nvPr>
        </p:nvSpPr>
        <p:spPr>
          <a:solidFill>
            <a:schemeClr val="accent4">
              <a:lumMod val="50000"/>
            </a:schemeClr>
          </a:solidFill>
        </p:spPr>
        <p:txBody>
          <a:bodyPr vert="horz" wrap="square" lIns="95975" tIns="0" rIns="95975" bIns="0" numCol="1" rtlCol="0" anchor="t" anchorCtr="0" compatLnSpc="1">
            <a:prstTxWarp prst="textNoShape">
              <a:avLst/>
            </a:prstTxWarp>
            <a:noAutofit/>
          </a:bodyPr>
          <a:lstStyle/>
          <a:p>
            <a:pPr marL="47988" indent="0">
              <a:buNone/>
            </a:pPr>
            <a:r>
              <a:rPr lang="nb-NO" sz="2133">
                <a:solidFill>
                  <a:schemeClr val="bg1"/>
                </a:solidFill>
              </a:rPr>
              <a:t>Long </a:t>
            </a:r>
            <a:r>
              <a:rPr lang="nb-NO" sz="2133" err="1">
                <a:solidFill>
                  <a:schemeClr val="bg1"/>
                </a:solidFill>
              </a:rPr>
              <a:t>distance</a:t>
            </a:r>
            <a:r>
              <a:rPr lang="nb-NO" sz="2133">
                <a:solidFill>
                  <a:schemeClr val="bg1"/>
                </a:solidFill>
              </a:rPr>
              <a:t> </a:t>
            </a:r>
            <a:r>
              <a:rPr lang="nb-NO" sz="2133" err="1">
                <a:solidFill>
                  <a:schemeClr val="bg1"/>
                </a:solidFill>
              </a:rPr>
              <a:t>between</a:t>
            </a:r>
            <a:r>
              <a:rPr lang="nb-NO" sz="2133">
                <a:solidFill>
                  <a:schemeClr val="bg1"/>
                </a:solidFill>
              </a:rPr>
              <a:t> approvers and </a:t>
            </a:r>
            <a:r>
              <a:rPr lang="nb-NO" sz="2133" err="1">
                <a:solidFill>
                  <a:schemeClr val="bg1"/>
                </a:solidFill>
              </a:rPr>
              <a:t>developers</a:t>
            </a:r>
            <a:endParaRPr lang="nb-NO" sz="2133">
              <a:solidFill>
                <a:schemeClr val="bg1"/>
              </a:solidFill>
            </a:endParaRPr>
          </a:p>
        </p:txBody>
      </p:sp>
      <p:pic>
        <p:nvPicPr>
          <p:cNvPr id="3" name="Grafikk 2" descr="Månedskalender">
            <a:extLst>
              <a:ext uri="{FF2B5EF4-FFF2-40B4-BE49-F238E27FC236}">
                <a16:creationId xmlns:a16="http://schemas.microsoft.com/office/drawing/2014/main" id="{E64AE1BC-B397-43C5-9AFC-257B8EDF3A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1171" y="4732748"/>
            <a:ext cx="1218883" cy="1218883"/>
          </a:xfrm>
          <a:prstGeom prst="rect">
            <a:avLst/>
          </a:prstGeom>
        </p:spPr>
      </p:pic>
      <p:pic>
        <p:nvPicPr>
          <p:cNvPr id="5" name="Grafikk 4" descr="liste VH">
            <a:extLst>
              <a:ext uri="{FF2B5EF4-FFF2-40B4-BE49-F238E27FC236}">
                <a16:creationId xmlns:a16="http://schemas.microsoft.com/office/drawing/2014/main" id="{63CE3F41-2642-4A91-989D-7AC5B7D536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7587" y="4673465"/>
            <a:ext cx="1218883" cy="1218883"/>
          </a:xfrm>
          <a:prstGeom prst="rect">
            <a:avLst/>
          </a:prstGeom>
        </p:spPr>
      </p:pic>
      <p:pic>
        <p:nvPicPr>
          <p:cNvPr id="7" name="Grafikk 6" descr="Målgruppe">
            <a:extLst>
              <a:ext uri="{FF2B5EF4-FFF2-40B4-BE49-F238E27FC236}">
                <a16:creationId xmlns:a16="http://schemas.microsoft.com/office/drawing/2014/main" id="{A23FDD18-B95C-46F4-9046-05EB9AFAF8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6763" y="4868785"/>
            <a:ext cx="1218883" cy="1218883"/>
          </a:xfrm>
          <a:prstGeom prst="rect">
            <a:avLst/>
          </a:prstGeom>
        </p:spPr>
      </p:pic>
      <p:pic>
        <p:nvPicPr>
          <p:cNvPr id="9" name="Grafikk 8" descr="Klubbe">
            <a:extLst>
              <a:ext uri="{FF2B5EF4-FFF2-40B4-BE49-F238E27FC236}">
                <a16:creationId xmlns:a16="http://schemas.microsoft.com/office/drawing/2014/main" id="{F600556F-C697-4BA6-9773-698B783E87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12354" y="4673465"/>
            <a:ext cx="1218883" cy="1218883"/>
          </a:xfrm>
          <a:prstGeom prst="rect">
            <a:avLst/>
          </a:prstGeom>
        </p:spPr>
      </p:pic>
    </p:spTree>
    <p:custDataLst>
      <p:tags r:id="rId1"/>
    </p:custDataLst>
    <p:extLst>
      <p:ext uri="{BB962C8B-B14F-4D97-AF65-F5344CB8AC3E}">
        <p14:creationId xmlns:p14="http://schemas.microsoft.com/office/powerpoint/2010/main" val="283177757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lderesultater for carrot">
            <a:extLst>
              <a:ext uri="{FF2B5EF4-FFF2-40B4-BE49-F238E27FC236}">
                <a16:creationId xmlns:a16="http://schemas.microsoft.com/office/drawing/2014/main" id="{017D0B41-63BC-4057-8CE6-B9E93BBBD296}"/>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rot="18151204">
            <a:off x="6778353" y="2594328"/>
            <a:ext cx="6239068" cy="2482209"/>
          </a:xfrm>
          <a:prstGeom prst="rect">
            <a:avLst/>
          </a:prstGeom>
          <a:noFill/>
          <a:extLst>
            <a:ext uri="{909E8E84-426E-40DD-AFC4-6F175D3DCCD1}">
              <a14:hiddenFill xmlns:a14="http://schemas.microsoft.com/office/drawing/2010/main">
                <a:solidFill>
                  <a:srgbClr val="FFFFFF"/>
                </a:solidFill>
              </a14:hiddenFill>
            </a:ext>
          </a:extLst>
        </p:spPr>
      </p:pic>
      <p:sp>
        <p:nvSpPr>
          <p:cNvPr id="5" name="Plassholder for innhold 4">
            <a:extLst>
              <a:ext uri="{FF2B5EF4-FFF2-40B4-BE49-F238E27FC236}">
                <a16:creationId xmlns:a16="http://schemas.microsoft.com/office/drawing/2014/main" id="{4F7F14EB-46EC-432F-AEAC-AE9295202C34}"/>
              </a:ext>
            </a:extLst>
          </p:cNvPr>
          <p:cNvSpPr>
            <a:spLocks noGrp="1"/>
          </p:cNvSpPr>
          <p:nvPr>
            <p:ph idx="1"/>
          </p:nvPr>
        </p:nvSpPr>
        <p:spPr>
          <a:xfrm>
            <a:off x="712473" y="1509286"/>
            <a:ext cx="7301651" cy="4415341"/>
          </a:xfrm>
        </p:spPr>
        <p:txBody>
          <a:bodyPr/>
          <a:lstStyle/>
          <a:p>
            <a:pPr marL="287928" lvl="1" indent="0">
              <a:buNone/>
            </a:pPr>
            <a:endParaRPr lang="nb-NO" sz="1866"/>
          </a:p>
          <a:p>
            <a:pPr marL="592652" lvl="1" indent="-304724">
              <a:buFont typeface="+mj-lt"/>
              <a:buAutoNum type="arabicPeriod"/>
            </a:pPr>
            <a:r>
              <a:rPr lang="nb-NO" sz="1866"/>
              <a:t>Your CI/CD </a:t>
            </a:r>
            <a:r>
              <a:rPr lang="nb-NO" sz="1866" b="1"/>
              <a:t>pipeline</a:t>
            </a:r>
            <a:r>
              <a:rPr lang="nb-NO" sz="1866"/>
              <a:t> </a:t>
            </a:r>
            <a:r>
              <a:rPr lang="nb-NO" sz="1866" err="1"/>
              <a:t>tool</a:t>
            </a:r>
            <a:r>
              <a:rPr lang="nb-NO" sz="1866"/>
              <a:t> is </a:t>
            </a:r>
            <a:r>
              <a:rPr lang="nb-NO" sz="1866" err="1"/>
              <a:t>accepted</a:t>
            </a:r>
            <a:r>
              <a:rPr lang="nb-NO" sz="1866"/>
              <a:t> by DNB and </a:t>
            </a:r>
            <a:r>
              <a:rPr lang="nb-NO" sz="1866" err="1"/>
              <a:t>the</a:t>
            </a:r>
            <a:r>
              <a:rPr lang="nb-NO" sz="1866"/>
              <a:t> </a:t>
            </a:r>
            <a:r>
              <a:rPr lang="nb-NO" sz="1866" err="1"/>
              <a:t>deployment</a:t>
            </a:r>
            <a:r>
              <a:rPr lang="nb-NO" sz="1866"/>
              <a:t> </a:t>
            </a:r>
            <a:r>
              <a:rPr lang="nb-NO" sz="1866" err="1"/>
              <a:t>process</a:t>
            </a:r>
            <a:r>
              <a:rPr lang="nb-NO" sz="1866"/>
              <a:t> is </a:t>
            </a:r>
            <a:r>
              <a:rPr lang="nb-NO" sz="1866" b="1"/>
              <a:t>at </a:t>
            </a:r>
            <a:r>
              <a:rPr lang="nb-NO" sz="1866" b="1" err="1"/>
              <a:t>least</a:t>
            </a:r>
            <a:r>
              <a:rPr lang="nb-NO" sz="1866" b="1"/>
              <a:t> </a:t>
            </a:r>
            <a:r>
              <a:rPr lang="nb-NO" sz="1866" b="1" err="1"/>
              <a:t>partially</a:t>
            </a:r>
            <a:r>
              <a:rPr lang="nb-NO" sz="1866" b="1"/>
              <a:t> </a:t>
            </a:r>
            <a:r>
              <a:rPr lang="nb-NO" sz="1866" b="1" err="1"/>
              <a:t>automated</a:t>
            </a:r>
            <a:endParaRPr lang="nb-NO" sz="1866" b="1"/>
          </a:p>
          <a:p>
            <a:pPr marL="592652" lvl="1" indent="-304724">
              <a:buFont typeface="+mj-lt"/>
              <a:buAutoNum type="arabicPeriod"/>
            </a:pPr>
            <a:r>
              <a:rPr lang="nb-NO" sz="1866" err="1"/>
              <a:t>You</a:t>
            </a:r>
            <a:r>
              <a:rPr lang="nb-NO" sz="1866"/>
              <a:t> have a </a:t>
            </a:r>
            <a:r>
              <a:rPr lang="nb-NO" sz="1866" b="1"/>
              <a:t>minimum </a:t>
            </a:r>
            <a:r>
              <a:rPr lang="nb-NO" sz="1866" b="1" err="1"/>
              <a:t>set</a:t>
            </a:r>
            <a:r>
              <a:rPr lang="nb-NO" sz="1866" b="1"/>
              <a:t> </a:t>
            </a:r>
            <a:r>
              <a:rPr lang="nb-NO" sz="1866" b="1" err="1"/>
              <a:t>of</a:t>
            </a:r>
            <a:r>
              <a:rPr lang="nb-NO" sz="1866" b="1"/>
              <a:t> </a:t>
            </a:r>
            <a:r>
              <a:rPr lang="nb-NO" sz="1866" b="1" err="1"/>
              <a:t>mandatory</a:t>
            </a:r>
            <a:r>
              <a:rPr lang="nb-NO" sz="1866" b="1"/>
              <a:t> data </a:t>
            </a:r>
            <a:r>
              <a:rPr lang="nb-NO" sz="1866"/>
              <a:t>in </a:t>
            </a:r>
            <a:r>
              <a:rPr lang="nb-NO" sz="1866" err="1"/>
              <a:t>your</a:t>
            </a:r>
            <a:r>
              <a:rPr lang="nb-NO" sz="1866"/>
              <a:t> pipeline </a:t>
            </a:r>
            <a:r>
              <a:rPr lang="nb-NO" sz="1866" err="1"/>
              <a:t>tools</a:t>
            </a:r>
            <a:r>
              <a:rPr lang="nb-NO" sz="1866"/>
              <a:t> </a:t>
            </a:r>
            <a:r>
              <a:rPr lang="nb-NO" sz="1866" err="1"/>
              <a:t>needed</a:t>
            </a:r>
            <a:r>
              <a:rPr lang="nb-NO" sz="1866"/>
              <a:t> for </a:t>
            </a:r>
            <a:r>
              <a:rPr lang="nb-NO" sz="1866" err="1"/>
              <a:t>the</a:t>
            </a:r>
            <a:r>
              <a:rPr lang="nb-NO" sz="1866"/>
              <a:t> </a:t>
            </a:r>
            <a:r>
              <a:rPr lang="nb-NO" sz="1866" err="1"/>
              <a:t>change</a:t>
            </a:r>
            <a:r>
              <a:rPr lang="nb-NO" sz="1866"/>
              <a:t> </a:t>
            </a:r>
            <a:r>
              <a:rPr lang="nb-NO" sz="1866" err="1"/>
              <a:t>ticket</a:t>
            </a:r>
            <a:r>
              <a:rPr lang="nb-NO" sz="1866"/>
              <a:t> to be auto </a:t>
            </a:r>
            <a:r>
              <a:rPr lang="nb-NO" sz="1866" err="1"/>
              <a:t>approved</a:t>
            </a:r>
            <a:endParaRPr lang="nb-NO" sz="1866"/>
          </a:p>
          <a:p>
            <a:pPr marL="592652" lvl="1" indent="-304724">
              <a:buFont typeface="+mj-lt"/>
              <a:buAutoNum type="arabicPeriod"/>
            </a:pPr>
            <a:r>
              <a:rPr lang="nb-NO" sz="1866" err="1"/>
              <a:t>You</a:t>
            </a:r>
            <a:r>
              <a:rPr lang="nb-NO" sz="1866"/>
              <a:t> have a </a:t>
            </a:r>
            <a:r>
              <a:rPr lang="nb-NO" sz="1866" err="1"/>
              <a:t>set</a:t>
            </a:r>
            <a:r>
              <a:rPr lang="nb-NO" sz="1866"/>
              <a:t> pipeline </a:t>
            </a:r>
            <a:r>
              <a:rPr lang="nb-NO" sz="1866" err="1"/>
              <a:t>that</a:t>
            </a:r>
            <a:r>
              <a:rPr lang="nb-NO" sz="1866"/>
              <a:t> </a:t>
            </a:r>
            <a:r>
              <a:rPr lang="nb-NO" sz="1866" b="1"/>
              <a:t>separates </a:t>
            </a:r>
            <a:r>
              <a:rPr lang="nb-NO" sz="1866" b="1" err="1"/>
              <a:t>environments</a:t>
            </a:r>
            <a:r>
              <a:rPr lang="nb-NO" sz="1866" b="1"/>
              <a:t> </a:t>
            </a:r>
            <a:r>
              <a:rPr lang="nb-NO" sz="1866"/>
              <a:t>used for Production, UAT, System testing and Development.</a:t>
            </a:r>
          </a:p>
          <a:p>
            <a:pPr marL="592652" lvl="1" indent="-304724">
              <a:buFont typeface="+mj-lt"/>
              <a:buAutoNum type="arabicPeriod"/>
            </a:pPr>
            <a:r>
              <a:rPr lang="nb-NO" sz="1866" err="1"/>
              <a:t>You</a:t>
            </a:r>
            <a:r>
              <a:rPr lang="nb-NO" sz="1866"/>
              <a:t> </a:t>
            </a:r>
            <a:r>
              <a:rPr lang="nb-NO" sz="1866" err="1"/>
              <a:t>allways</a:t>
            </a:r>
            <a:r>
              <a:rPr lang="nb-NO" sz="1866"/>
              <a:t> run </a:t>
            </a:r>
            <a:r>
              <a:rPr lang="nb-NO" sz="1866" err="1"/>
              <a:t>the</a:t>
            </a:r>
            <a:r>
              <a:rPr lang="nb-NO" sz="1866"/>
              <a:t> </a:t>
            </a:r>
            <a:r>
              <a:rPr lang="nb-NO" sz="1866" b="1"/>
              <a:t>different tests </a:t>
            </a:r>
            <a:r>
              <a:rPr lang="nb-NO" sz="1866"/>
              <a:t>in </a:t>
            </a:r>
            <a:r>
              <a:rPr lang="nb-NO" sz="1866" b="1" err="1"/>
              <a:t>dedicated</a:t>
            </a:r>
            <a:r>
              <a:rPr lang="nb-NO" sz="1866" b="1"/>
              <a:t> </a:t>
            </a:r>
            <a:r>
              <a:rPr lang="nb-NO" sz="1866" b="1" err="1"/>
              <a:t>environments</a:t>
            </a:r>
            <a:endParaRPr lang="nb-NO" sz="1866" b="1"/>
          </a:p>
          <a:p>
            <a:pPr marL="592652" lvl="1" indent="-304724">
              <a:buFont typeface="+mj-lt"/>
              <a:buAutoNum type="arabicPeriod"/>
            </a:pPr>
            <a:r>
              <a:rPr lang="nb-NO" sz="1866"/>
              <a:t>All </a:t>
            </a:r>
            <a:r>
              <a:rPr lang="nb-NO" sz="1866" b="1"/>
              <a:t>tests run </a:t>
            </a:r>
            <a:r>
              <a:rPr lang="nb-NO" sz="1866" b="1" err="1"/>
              <a:t>successfully</a:t>
            </a:r>
            <a:endParaRPr lang="nb-NO" sz="1866" b="1"/>
          </a:p>
          <a:p>
            <a:pPr marL="592652" lvl="1" indent="-304724">
              <a:buFont typeface="+mj-lt"/>
              <a:buAutoNum type="arabicPeriod"/>
            </a:pPr>
            <a:r>
              <a:rPr lang="nb-NO" sz="1866" err="1"/>
              <a:t>You</a:t>
            </a:r>
            <a:r>
              <a:rPr lang="nb-NO" sz="1866"/>
              <a:t> have </a:t>
            </a:r>
            <a:r>
              <a:rPr lang="nb-NO" sz="1866" err="1"/>
              <a:t>defined</a:t>
            </a:r>
            <a:r>
              <a:rPr lang="nb-NO" sz="1866"/>
              <a:t> a </a:t>
            </a:r>
            <a:r>
              <a:rPr lang="nb-NO" sz="1866" b="1" err="1"/>
              <a:t>schedule</a:t>
            </a:r>
            <a:r>
              <a:rPr lang="nb-NO" sz="1866"/>
              <a:t> </a:t>
            </a:r>
            <a:r>
              <a:rPr lang="nb-NO" sz="1866" err="1"/>
              <a:t>stating</a:t>
            </a:r>
            <a:r>
              <a:rPr lang="nb-NO" sz="1866"/>
              <a:t> </a:t>
            </a:r>
            <a:r>
              <a:rPr lang="nb-NO" sz="1866" err="1"/>
              <a:t>when</a:t>
            </a:r>
            <a:r>
              <a:rPr lang="nb-NO" sz="1866"/>
              <a:t> </a:t>
            </a:r>
            <a:r>
              <a:rPr lang="nb-NO" sz="1866" err="1"/>
              <a:t>you</a:t>
            </a:r>
            <a:r>
              <a:rPr lang="nb-NO" sz="1866"/>
              <a:t> </a:t>
            </a:r>
            <a:r>
              <a:rPr lang="nb-NO" sz="1866" err="1"/>
              <a:t>are</a:t>
            </a:r>
            <a:r>
              <a:rPr lang="nb-NO" sz="1866"/>
              <a:t> </a:t>
            </a:r>
            <a:r>
              <a:rPr lang="nb-NO" sz="1866" err="1"/>
              <a:t>allowed</a:t>
            </a:r>
            <a:r>
              <a:rPr lang="nb-NO" sz="1866"/>
              <a:t> to </a:t>
            </a:r>
            <a:r>
              <a:rPr lang="nb-NO" sz="1866" b="1" err="1"/>
              <a:t>deploy</a:t>
            </a:r>
            <a:r>
              <a:rPr lang="nb-NO" sz="1866" b="1"/>
              <a:t> to </a:t>
            </a:r>
            <a:r>
              <a:rPr lang="nb-NO" sz="1866" b="1" err="1"/>
              <a:t>production</a:t>
            </a:r>
            <a:endParaRPr lang="nb-NO" sz="1866" b="1"/>
          </a:p>
          <a:p>
            <a:pPr marL="592652" lvl="1" indent="-304724">
              <a:buFont typeface="+mj-lt"/>
              <a:buAutoNum type="arabicPeriod"/>
            </a:pPr>
            <a:r>
              <a:rPr lang="nb-NO" sz="1866" err="1"/>
              <a:t>You</a:t>
            </a:r>
            <a:r>
              <a:rPr lang="nb-NO" sz="1866"/>
              <a:t> have </a:t>
            </a:r>
            <a:r>
              <a:rPr lang="nb-NO" sz="1866" b="1" err="1"/>
              <a:t>no</a:t>
            </a:r>
            <a:r>
              <a:rPr lang="nb-NO" sz="1866" b="1"/>
              <a:t> </a:t>
            </a:r>
            <a:r>
              <a:rPr lang="nb-NO" sz="1866" b="1" err="1"/>
              <a:t>open</a:t>
            </a:r>
            <a:r>
              <a:rPr lang="nb-NO" sz="1866" b="1"/>
              <a:t> </a:t>
            </a:r>
            <a:r>
              <a:rPr lang="nb-NO" sz="1866" b="1" err="1"/>
              <a:t>critical</a:t>
            </a:r>
            <a:r>
              <a:rPr lang="nb-NO" sz="1866" b="1"/>
              <a:t> or major </a:t>
            </a:r>
            <a:r>
              <a:rPr lang="nb-NO" sz="1866" b="1" err="1"/>
              <a:t>incidents</a:t>
            </a:r>
            <a:r>
              <a:rPr lang="nb-NO" sz="1866" b="1"/>
              <a:t> </a:t>
            </a:r>
            <a:r>
              <a:rPr lang="nb-NO" sz="1866" err="1"/>
              <a:t>on</a:t>
            </a:r>
            <a:r>
              <a:rPr lang="nb-NO" sz="1866"/>
              <a:t> </a:t>
            </a:r>
            <a:r>
              <a:rPr lang="nb-NO" sz="1866" err="1"/>
              <a:t>your</a:t>
            </a:r>
            <a:r>
              <a:rPr lang="nb-NO" sz="1866"/>
              <a:t> service</a:t>
            </a:r>
          </a:p>
        </p:txBody>
      </p:sp>
      <p:sp>
        <p:nvSpPr>
          <p:cNvPr id="4" name="Tittel 3">
            <a:extLst>
              <a:ext uri="{FF2B5EF4-FFF2-40B4-BE49-F238E27FC236}">
                <a16:creationId xmlns:a16="http://schemas.microsoft.com/office/drawing/2014/main" id="{229A0461-4E97-4965-B82B-29C6045B29F9}"/>
              </a:ext>
            </a:extLst>
          </p:cNvPr>
          <p:cNvSpPr>
            <a:spLocks noGrp="1"/>
          </p:cNvSpPr>
          <p:nvPr>
            <p:ph type="title"/>
          </p:nvPr>
        </p:nvSpPr>
        <p:spPr/>
        <p:txBody>
          <a:bodyPr/>
          <a:lstStyle/>
          <a:p>
            <a:pPr marL="47988"/>
            <a:r>
              <a:rPr lang="nb-NO" sz="3732"/>
              <a:t>Automation </a:t>
            </a:r>
            <a:r>
              <a:rPr lang="nb-NO" sz="3732" err="1"/>
              <a:t>of</a:t>
            </a:r>
            <a:r>
              <a:rPr lang="nb-NO" sz="3732"/>
              <a:t> all </a:t>
            </a:r>
            <a:r>
              <a:rPr lang="nb-NO" sz="3732" err="1"/>
              <a:t>change</a:t>
            </a:r>
            <a:r>
              <a:rPr lang="nb-NO" sz="3732"/>
              <a:t> </a:t>
            </a:r>
            <a:r>
              <a:rPr lang="nb-NO" sz="3732" err="1"/>
              <a:t>tickets</a:t>
            </a:r>
            <a:r>
              <a:rPr lang="nb-NO" sz="3732"/>
              <a:t> </a:t>
            </a:r>
            <a:r>
              <a:rPr lang="nb-NO" sz="3732" u="sng" err="1"/>
              <a:t>if</a:t>
            </a:r>
            <a:endParaRPr lang="nb-NO" sz="3732" u="sng"/>
          </a:p>
        </p:txBody>
      </p:sp>
      <p:sp>
        <p:nvSpPr>
          <p:cNvPr id="2" name="TekstSylinder 1">
            <a:extLst>
              <a:ext uri="{FF2B5EF4-FFF2-40B4-BE49-F238E27FC236}">
                <a16:creationId xmlns:a16="http://schemas.microsoft.com/office/drawing/2014/main" id="{B1E764EC-F16F-4B88-A295-647BA2AA5A71}"/>
              </a:ext>
            </a:extLst>
          </p:cNvPr>
          <p:cNvSpPr txBox="1"/>
          <p:nvPr/>
        </p:nvSpPr>
        <p:spPr>
          <a:xfrm>
            <a:off x="8973982" y="6308571"/>
            <a:ext cx="1439785" cy="164019"/>
          </a:xfrm>
          <a:prstGeom prst="rect">
            <a:avLst/>
          </a:prstGeom>
          <a:noFill/>
        </p:spPr>
        <p:txBody>
          <a:bodyPr wrap="square" lIns="0" tIns="0" rIns="0" bIns="0" rtlCol="0">
            <a:spAutoFit/>
          </a:bodyPr>
          <a:lstStyle/>
          <a:p>
            <a:pPr marL="47988" defTabSz="609448" fontAlgn="base">
              <a:spcBef>
                <a:spcPts val="800"/>
              </a:spcBef>
              <a:spcAft>
                <a:spcPct val="0"/>
              </a:spcAft>
              <a:buClr>
                <a:srgbClr val="007272"/>
              </a:buClr>
              <a:buSzPct val="100000"/>
            </a:pPr>
            <a:r>
              <a:rPr lang="nb-NO" sz="1066">
                <a:solidFill>
                  <a:srgbClr val="333333"/>
                </a:solidFill>
                <a:latin typeface="Segoe UI" charset="0"/>
                <a:ea typeface="Segoe UI" charset="0"/>
                <a:cs typeface="Segoe UI" charset="0"/>
              </a:rPr>
              <a:t>Alimantarium.org</a:t>
            </a:r>
          </a:p>
        </p:txBody>
      </p:sp>
    </p:spTree>
    <p:custDataLst>
      <p:tags r:id="rId1"/>
    </p:custDataLst>
    <p:extLst>
      <p:ext uri="{BB962C8B-B14F-4D97-AF65-F5344CB8AC3E}">
        <p14:creationId xmlns:p14="http://schemas.microsoft.com/office/powerpoint/2010/main" val="185291680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a:extLst>
              <a:ext uri="{FF2B5EF4-FFF2-40B4-BE49-F238E27FC236}">
                <a16:creationId xmlns:a16="http://schemas.microsoft.com/office/drawing/2014/main" id="{4CC78694-34C3-453D-A863-DABA65B345F7}"/>
              </a:ext>
            </a:extLst>
          </p:cNvPr>
          <p:cNvSpPr>
            <a:spLocks noGrp="1"/>
          </p:cNvSpPr>
          <p:nvPr>
            <p:ph idx="1"/>
          </p:nvPr>
        </p:nvSpPr>
        <p:spPr/>
        <p:txBody>
          <a:bodyPr/>
          <a:lstStyle/>
          <a:p>
            <a:r>
              <a:rPr lang="nb-NO" sz="2400" err="1"/>
              <a:t>We</a:t>
            </a:r>
            <a:r>
              <a:rPr lang="nb-NO" sz="2400"/>
              <a:t> have </a:t>
            </a:r>
            <a:r>
              <a:rPr lang="nb-NO" sz="2400" err="1"/>
              <a:t>estimated</a:t>
            </a:r>
            <a:r>
              <a:rPr lang="nb-NO" sz="2400"/>
              <a:t> a 20 </a:t>
            </a:r>
            <a:r>
              <a:rPr lang="nb-NO" sz="2400" err="1"/>
              <a:t>minutes</a:t>
            </a:r>
            <a:r>
              <a:rPr lang="nb-NO" sz="2400"/>
              <a:t>’ </a:t>
            </a:r>
            <a:r>
              <a:rPr lang="nb-NO" sz="2400" err="1"/>
              <a:t>reduction</a:t>
            </a:r>
            <a:r>
              <a:rPr lang="nb-NO" sz="2400"/>
              <a:t> per </a:t>
            </a:r>
            <a:r>
              <a:rPr lang="nb-NO" sz="2400" err="1"/>
              <a:t>change</a:t>
            </a:r>
            <a:r>
              <a:rPr lang="nb-NO" sz="2400"/>
              <a:t> </a:t>
            </a:r>
            <a:r>
              <a:rPr lang="nb-NO" sz="2400" err="1"/>
              <a:t>ticket</a:t>
            </a:r>
            <a:r>
              <a:rPr lang="nb-NO" sz="2400"/>
              <a:t>. </a:t>
            </a:r>
          </a:p>
          <a:p>
            <a:pPr lvl="1"/>
            <a:r>
              <a:rPr lang="nb-NO" sz="2000"/>
              <a:t>For </a:t>
            </a:r>
            <a:r>
              <a:rPr lang="nb-NO" sz="2000" err="1"/>
              <a:t>the</a:t>
            </a:r>
            <a:r>
              <a:rPr lang="nb-NO" sz="2000"/>
              <a:t> first </a:t>
            </a:r>
            <a:r>
              <a:rPr lang="nb-NO" sz="2000" err="1"/>
              <a:t>dev</a:t>
            </a:r>
            <a:r>
              <a:rPr lang="nb-NO" sz="2000"/>
              <a:t> team </a:t>
            </a:r>
            <a:r>
              <a:rPr lang="nb-NO" sz="2000" err="1"/>
              <a:t>of</a:t>
            </a:r>
            <a:r>
              <a:rPr lang="nb-NO" sz="2000"/>
              <a:t> 6 </a:t>
            </a:r>
            <a:r>
              <a:rPr lang="nb-NO" sz="2000" err="1"/>
              <a:t>deploying</a:t>
            </a:r>
            <a:r>
              <a:rPr lang="nb-NO" sz="2000"/>
              <a:t> 2 </a:t>
            </a:r>
            <a:r>
              <a:rPr lang="nb-NO" sz="2000" err="1"/>
              <a:t>increments</a:t>
            </a:r>
            <a:r>
              <a:rPr lang="nb-NO" sz="2000"/>
              <a:t> </a:t>
            </a:r>
            <a:r>
              <a:rPr lang="nb-NO" sz="2000" err="1"/>
              <a:t>each</a:t>
            </a:r>
            <a:r>
              <a:rPr lang="nb-NO" sz="2000"/>
              <a:t> per </a:t>
            </a:r>
            <a:r>
              <a:rPr lang="nb-NO" sz="2000" err="1"/>
              <a:t>day</a:t>
            </a:r>
            <a:r>
              <a:rPr lang="nb-NO" sz="2000"/>
              <a:t>: 2 </a:t>
            </a:r>
            <a:r>
              <a:rPr lang="nb-NO" sz="2000" err="1"/>
              <a:t>hours</a:t>
            </a:r>
            <a:r>
              <a:rPr lang="nb-NO" sz="2000"/>
              <a:t> </a:t>
            </a:r>
            <a:r>
              <a:rPr lang="nb-NO" sz="2000" err="1"/>
              <a:t>saved</a:t>
            </a:r>
            <a:r>
              <a:rPr lang="nb-NO" sz="2000"/>
              <a:t> per </a:t>
            </a:r>
            <a:r>
              <a:rPr lang="nb-NO" sz="2000" err="1"/>
              <a:t>day</a:t>
            </a:r>
            <a:r>
              <a:rPr lang="nb-NO" sz="2000"/>
              <a:t>, or 10 </a:t>
            </a:r>
            <a:r>
              <a:rPr lang="nb-NO" sz="2000" err="1"/>
              <a:t>hours</a:t>
            </a:r>
            <a:r>
              <a:rPr lang="nb-NO" sz="2000"/>
              <a:t> per </a:t>
            </a:r>
            <a:r>
              <a:rPr lang="nb-NO" sz="2000" err="1"/>
              <a:t>week</a:t>
            </a:r>
            <a:endParaRPr lang="nb-NO" sz="2000"/>
          </a:p>
          <a:p>
            <a:pPr lvl="1"/>
            <a:r>
              <a:rPr lang="nb-NO" sz="2000"/>
              <a:t>The </a:t>
            </a:r>
            <a:r>
              <a:rPr lang="nb-NO" sz="2000" err="1"/>
              <a:t>next</a:t>
            </a:r>
            <a:r>
              <a:rPr lang="nb-NO" sz="2000"/>
              <a:t> team </a:t>
            </a:r>
            <a:r>
              <a:rPr lang="nb-NO" sz="2000" err="1"/>
              <a:t>of</a:t>
            </a:r>
            <a:r>
              <a:rPr lang="nb-NO" sz="2000"/>
              <a:t> 20 has not </a:t>
            </a:r>
            <a:r>
              <a:rPr lang="nb-NO" sz="2000" err="1"/>
              <a:t>been</a:t>
            </a:r>
            <a:r>
              <a:rPr lang="nb-NO" sz="2000"/>
              <a:t> </a:t>
            </a:r>
            <a:r>
              <a:rPr lang="nb-NO" sz="2000" err="1"/>
              <a:t>compliant</a:t>
            </a:r>
            <a:r>
              <a:rPr lang="nb-NO" sz="2000"/>
              <a:t> to DNB </a:t>
            </a:r>
            <a:r>
              <a:rPr lang="nb-NO" sz="2000" err="1"/>
              <a:t>policies</a:t>
            </a:r>
            <a:r>
              <a:rPr lang="nb-NO" sz="2000"/>
              <a:t>, </a:t>
            </a:r>
            <a:r>
              <a:rPr lang="nb-NO" sz="2000" err="1"/>
              <a:t>but</a:t>
            </a:r>
            <a:r>
              <a:rPr lang="nb-NO" sz="2000"/>
              <a:t> </a:t>
            </a:r>
            <a:r>
              <a:rPr lang="nb-NO" sz="2000" err="1"/>
              <a:t>will</a:t>
            </a:r>
            <a:r>
              <a:rPr lang="nb-NO" sz="2000"/>
              <a:t> still save </a:t>
            </a:r>
            <a:r>
              <a:rPr lang="nb-NO" sz="2000" err="1"/>
              <a:t>around</a:t>
            </a:r>
            <a:r>
              <a:rPr lang="nb-NO" sz="2000"/>
              <a:t> 2 </a:t>
            </a:r>
            <a:r>
              <a:rPr lang="nb-NO" sz="2000" err="1"/>
              <a:t>hours</a:t>
            </a:r>
            <a:r>
              <a:rPr lang="nb-NO" sz="2000"/>
              <a:t> per </a:t>
            </a:r>
            <a:r>
              <a:rPr lang="nb-NO" sz="2000" err="1"/>
              <a:t>day</a:t>
            </a:r>
            <a:r>
              <a:rPr lang="nb-NO" sz="2000"/>
              <a:t>/ 10 per </a:t>
            </a:r>
            <a:r>
              <a:rPr lang="nb-NO" sz="2000" err="1"/>
              <a:t>week</a:t>
            </a:r>
            <a:endParaRPr lang="nb-NO" sz="2000"/>
          </a:p>
          <a:p>
            <a:pPr lvl="1"/>
            <a:endParaRPr lang="nb-NO" sz="2000"/>
          </a:p>
          <a:p>
            <a:r>
              <a:rPr lang="nb-NO" sz="2400"/>
              <a:t>The </a:t>
            </a:r>
            <a:r>
              <a:rPr lang="nb-NO" sz="2400" err="1"/>
              <a:t>yearly</a:t>
            </a:r>
            <a:r>
              <a:rPr lang="nb-NO" sz="2400"/>
              <a:t> </a:t>
            </a:r>
            <a:r>
              <a:rPr lang="nb-NO" sz="2400" err="1"/>
              <a:t>amount</a:t>
            </a:r>
            <a:r>
              <a:rPr lang="nb-NO" sz="2400"/>
              <a:t> </a:t>
            </a:r>
            <a:r>
              <a:rPr lang="nb-NO" sz="2400" err="1"/>
              <a:t>of</a:t>
            </a:r>
            <a:r>
              <a:rPr lang="nb-NO" sz="2400"/>
              <a:t> </a:t>
            </a:r>
            <a:r>
              <a:rPr lang="nb-NO" sz="2400" err="1"/>
              <a:t>capital</a:t>
            </a:r>
            <a:r>
              <a:rPr lang="nb-NO" sz="2400"/>
              <a:t> bindings </a:t>
            </a:r>
            <a:r>
              <a:rPr lang="nb-NO" sz="2400" err="1"/>
              <a:t>we</a:t>
            </a:r>
            <a:r>
              <a:rPr lang="nb-NO" sz="2400"/>
              <a:t> </a:t>
            </a:r>
            <a:r>
              <a:rPr lang="nb-NO" sz="2400" err="1"/>
              <a:t>may</a:t>
            </a:r>
            <a:r>
              <a:rPr lang="nb-NO" sz="2400"/>
              <a:t> </a:t>
            </a:r>
            <a:r>
              <a:rPr lang="nb-NO" sz="2400" err="1"/>
              <a:t>reinvest</a:t>
            </a:r>
            <a:r>
              <a:rPr lang="nb-NO" sz="2400"/>
              <a:t> in more </a:t>
            </a:r>
            <a:r>
              <a:rPr lang="nb-NO" sz="2400" err="1"/>
              <a:t>lucrative</a:t>
            </a:r>
            <a:r>
              <a:rPr lang="nb-NO" sz="2400"/>
              <a:t> </a:t>
            </a:r>
            <a:r>
              <a:rPr lang="nb-NO" sz="2400" err="1"/>
              <a:t>ways</a:t>
            </a:r>
            <a:r>
              <a:rPr lang="nb-NO" sz="2400"/>
              <a:t> is </a:t>
            </a:r>
            <a:r>
              <a:rPr lang="nb-NO" sz="2400" err="1"/>
              <a:t>confidential</a:t>
            </a:r>
            <a:r>
              <a:rPr lang="nb-NO" sz="2400"/>
              <a:t>, </a:t>
            </a:r>
            <a:r>
              <a:rPr lang="nb-NO" sz="2400" err="1"/>
              <a:t>but</a:t>
            </a:r>
            <a:r>
              <a:rPr lang="nb-NO" sz="2400"/>
              <a:t> </a:t>
            </a:r>
            <a:r>
              <a:rPr lang="nb-NO" sz="2400" err="1"/>
              <a:t>let’s</a:t>
            </a:r>
            <a:r>
              <a:rPr lang="nb-NO" sz="2400"/>
              <a:t> </a:t>
            </a:r>
            <a:r>
              <a:rPr lang="nb-NO" sz="2400" err="1"/>
              <a:t>say</a:t>
            </a:r>
            <a:r>
              <a:rPr lang="nb-NO" sz="2400"/>
              <a:t> it is a far </a:t>
            </a:r>
            <a:r>
              <a:rPr lang="nb-NO" sz="2400" err="1"/>
              <a:t>better</a:t>
            </a:r>
            <a:r>
              <a:rPr lang="nb-NO" sz="2400"/>
              <a:t> business case </a:t>
            </a:r>
            <a:r>
              <a:rPr lang="nb-NO" sz="2400" err="1"/>
              <a:t>than</a:t>
            </a:r>
            <a:r>
              <a:rPr lang="nb-NO" sz="2400"/>
              <a:t> </a:t>
            </a:r>
            <a:r>
              <a:rPr lang="nb-NO" sz="2400" err="1"/>
              <a:t>the</a:t>
            </a:r>
            <a:r>
              <a:rPr lang="nb-NO" sz="2400"/>
              <a:t> </a:t>
            </a:r>
            <a:r>
              <a:rPr lang="nb-NO" sz="2400" err="1"/>
              <a:t>saved</a:t>
            </a:r>
            <a:r>
              <a:rPr lang="nb-NO" sz="2400"/>
              <a:t> </a:t>
            </a:r>
            <a:r>
              <a:rPr lang="nb-NO" sz="2400" err="1"/>
              <a:t>hours</a:t>
            </a:r>
            <a:r>
              <a:rPr lang="nb-NO" sz="2400"/>
              <a:t>. </a:t>
            </a:r>
          </a:p>
          <a:p>
            <a:pPr lvl="1"/>
            <a:endParaRPr lang="nb-NO" sz="2000"/>
          </a:p>
          <a:p>
            <a:r>
              <a:rPr lang="nb-NO" sz="2400"/>
              <a:t>From September 2020 it is </a:t>
            </a:r>
            <a:r>
              <a:rPr lang="nb-NO" sz="2400" err="1"/>
              <a:t>decided</a:t>
            </a:r>
            <a:r>
              <a:rPr lang="nb-NO" sz="2400"/>
              <a:t> </a:t>
            </a:r>
            <a:r>
              <a:rPr lang="nb-NO" sz="2400" err="1"/>
              <a:t>that</a:t>
            </a:r>
            <a:r>
              <a:rPr lang="nb-NO" sz="2400"/>
              <a:t> </a:t>
            </a:r>
            <a:r>
              <a:rPr lang="nb-NO" sz="2400" err="1"/>
              <a:t>this</a:t>
            </a:r>
            <a:r>
              <a:rPr lang="nb-NO" sz="2400"/>
              <a:t> </a:t>
            </a:r>
            <a:r>
              <a:rPr lang="nb-NO" sz="2400" err="1"/>
              <a:t>will</a:t>
            </a:r>
            <a:r>
              <a:rPr lang="nb-NO" sz="2400"/>
              <a:t> be </a:t>
            </a:r>
            <a:r>
              <a:rPr lang="nb-NO" sz="2400" err="1"/>
              <a:t>the</a:t>
            </a:r>
            <a:r>
              <a:rPr lang="nb-NO" sz="2400"/>
              <a:t> </a:t>
            </a:r>
            <a:r>
              <a:rPr lang="nb-NO" sz="2400" err="1"/>
              <a:t>preferred</a:t>
            </a:r>
            <a:r>
              <a:rPr lang="nb-NO" sz="2400"/>
              <a:t> </a:t>
            </a:r>
            <a:r>
              <a:rPr lang="nb-NO" sz="2400" err="1"/>
              <a:t>solution</a:t>
            </a:r>
            <a:r>
              <a:rPr lang="nb-NO" sz="2400"/>
              <a:t> for </a:t>
            </a:r>
            <a:r>
              <a:rPr lang="nb-NO" sz="2400" err="1"/>
              <a:t>devops</a:t>
            </a:r>
            <a:r>
              <a:rPr lang="nb-NO" sz="2400"/>
              <a:t> </a:t>
            </a:r>
            <a:r>
              <a:rPr lang="nb-NO" sz="2400" err="1"/>
              <a:t>change</a:t>
            </a:r>
            <a:r>
              <a:rPr lang="nb-NO" sz="2400"/>
              <a:t> handling in DNB.</a:t>
            </a:r>
          </a:p>
        </p:txBody>
      </p:sp>
      <p:sp>
        <p:nvSpPr>
          <p:cNvPr id="4" name="Tittel 3">
            <a:extLst>
              <a:ext uri="{FF2B5EF4-FFF2-40B4-BE49-F238E27FC236}">
                <a16:creationId xmlns:a16="http://schemas.microsoft.com/office/drawing/2014/main" id="{F828E793-DB76-4845-8B85-B44818981C89}"/>
              </a:ext>
            </a:extLst>
          </p:cNvPr>
          <p:cNvSpPr>
            <a:spLocks noGrp="1"/>
          </p:cNvSpPr>
          <p:nvPr>
            <p:ph type="title"/>
          </p:nvPr>
        </p:nvSpPr>
        <p:spPr/>
        <p:txBody>
          <a:bodyPr/>
          <a:lstStyle/>
          <a:p>
            <a:r>
              <a:rPr lang="nb-NO"/>
              <a:t>The overall business case</a:t>
            </a:r>
          </a:p>
        </p:txBody>
      </p:sp>
    </p:spTree>
    <p:extLst>
      <p:ext uri="{BB962C8B-B14F-4D97-AF65-F5344CB8AC3E}">
        <p14:creationId xmlns:p14="http://schemas.microsoft.com/office/powerpoint/2010/main" val="1841034987"/>
      </p:ext>
    </p:extLst>
  </p:cSld>
  <p:clrMapOvr>
    <a:masterClrMapping/>
  </p:clrMapOvr>
  <p:transition spd="med" advClick="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3D30-4F7C-524E-B8C6-12E2DB093C27}"/>
              </a:ext>
            </a:extLst>
          </p:cNvPr>
          <p:cNvSpPr>
            <a:spLocks noGrp="1"/>
          </p:cNvSpPr>
          <p:nvPr>
            <p:ph type="ctrTitle"/>
          </p:nvPr>
        </p:nvSpPr>
        <p:spPr>
          <a:xfrm>
            <a:off x="424846" y="2005012"/>
            <a:ext cx="6848313" cy="1336386"/>
          </a:xfrm>
        </p:spPr>
        <p:txBody>
          <a:bodyPr/>
          <a:lstStyle/>
          <a:p>
            <a:r>
              <a:rPr lang="en-US" dirty="0"/>
              <a:t>Eliminate configuration change outages</a:t>
            </a:r>
          </a:p>
        </p:txBody>
      </p:sp>
      <p:sp>
        <p:nvSpPr>
          <p:cNvPr id="3" name="Text Placeholder 2">
            <a:extLst>
              <a:ext uri="{FF2B5EF4-FFF2-40B4-BE49-F238E27FC236}">
                <a16:creationId xmlns:a16="http://schemas.microsoft.com/office/drawing/2014/main" id="{181D72B8-59C0-6147-9713-7DB02789A4BC}"/>
              </a:ext>
            </a:extLst>
          </p:cNvPr>
          <p:cNvSpPr>
            <a:spLocks noGrp="1"/>
          </p:cNvSpPr>
          <p:nvPr>
            <p:ph type="body" sz="quarter" idx="10"/>
          </p:nvPr>
        </p:nvSpPr>
        <p:spPr/>
        <p:txBody>
          <a:bodyPr/>
          <a:lstStyle/>
          <a:p>
            <a:r>
              <a:rPr lang="en-US" dirty="0"/>
              <a:t>Centralizing configuration management</a:t>
            </a:r>
          </a:p>
        </p:txBody>
      </p:sp>
    </p:spTree>
    <p:extLst>
      <p:ext uri="{BB962C8B-B14F-4D97-AF65-F5344CB8AC3E}">
        <p14:creationId xmlns:p14="http://schemas.microsoft.com/office/powerpoint/2010/main" val="32246909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5CEA33-FD83-E047-9989-A6CAF452C3B8}"/>
              </a:ext>
            </a:extLst>
          </p:cNvPr>
          <p:cNvSpPr>
            <a:spLocks noGrp="1"/>
          </p:cNvSpPr>
          <p:nvPr>
            <p:ph type="body" sz="quarter" idx="13"/>
          </p:nvPr>
        </p:nvSpPr>
        <p:spPr/>
        <p:txBody>
          <a:bodyPr/>
          <a:lstStyle/>
          <a:p>
            <a:r>
              <a:rPr lang="en-US"/>
              <a:t>A significant proportion of outages are driven by configuration changes </a:t>
            </a:r>
          </a:p>
        </p:txBody>
      </p:sp>
      <p:sp>
        <p:nvSpPr>
          <p:cNvPr id="2" name="Title 1">
            <a:extLst>
              <a:ext uri="{FF2B5EF4-FFF2-40B4-BE49-F238E27FC236}">
                <a16:creationId xmlns:a16="http://schemas.microsoft.com/office/drawing/2014/main" id="{74E6D9A2-2A65-4F44-BDBC-427FF3C2217F}"/>
              </a:ext>
            </a:extLst>
          </p:cNvPr>
          <p:cNvSpPr>
            <a:spLocks noGrp="1"/>
          </p:cNvSpPr>
          <p:nvPr>
            <p:ph type="title"/>
          </p:nvPr>
        </p:nvSpPr>
        <p:spPr/>
        <p:txBody>
          <a:bodyPr/>
          <a:lstStyle/>
          <a:p>
            <a:r>
              <a:rPr lang="en-US" dirty="0"/>
              <a:t>Configuration outages are still happening</a:t>
            </a:r>
          </a:p>
        </p:txBody>
      </p:sp>
      <p:sp>
        <p:nvSpPr>
          <p:cNvPr id="11" name="Rounded Rectangle 10">
            <a:extLst>
              <a:ext uri="{FF2B5EF4-FFF2-40B4-BE49-F238E27FC236}">
                <a16:creationId xmlns:a16="http://schemas.microsoft.com/office/drawing/2014/main" id="{031ABE06-E975-C24C-8C1B-68FCB9A9B45C}"/>
              </a:ext>
            </a:extLst>
          </p:cNvPr>
          <p:cNvSpPr/>
          <p:nvPr/>
        </p:nvSpPr>
        <p:spPr>
          <a:xfrm>
            <a:off x="9083565" y="1793164"/>
            <a:ext cx="2562587" cy="28615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49">
              <a:lnSpc>
                <a:spcPct val="90000"/>
              </a:lnSpc>
              <a:spcBef>
                <a:spcPts val="900"/>
              </a:spcBef>
              <a:buClr>
                <a:srgbClr val="D1232B"/>
              </a:buClr>
            </a:pPr>
            <a:r>
              <a:rPr lang="en-US" sz="1600" b="1" dirty="0">
                <a:solidFill>
                  <a:schemeClr val="bg1"/>
                </a:solidFill>
                <a:ea typeface="Omnes" charset="0"/>
                <a:cs typeface="Omnes" charset="0"/>
              </a:rPr>
              <a:t>Impacts Satisfaction, revenue and expense</a:t>
            </a:r>
          </a:p>
          <a:p>
            <a:pPr algn="ctr" defTabSz="685149">
              <a:lnSpc>
                <a:spcPct val="90000"/>
              </a:lnSpc>
              <a:spcBef>
                <a:spcPts val="900"/>
              </a:spcBef>
              <a:buClr>
                <a:srgbClr val="D1232B"/>
              </a:buClr>
            </a:pPr>
            <a:endParaRPr lang="en-US" sz="1200" b="1" dirty="0">
              <a:solidFill>
                <a:schemeClr val="bg1"/>
              </a:solidFill>
              <a:ea typeface="Omnes" charset="0"/>
              <a:cs typeface="Omnes" charset="0"/>
            </a:endParaRPr>
          </a:p>
          <a:p>
            <a:pPr algn="ctr" defTabSz="685149">
              <a:lnSpc>
                <a:spcPct val="90000"/>
              </a:lnSpc>
              <a:spcBef>
                <a:spcPts val="900"/>
              </a:spcBef>
              <a:buClr>
                <a:srgbClr val="D1232B"/>
              </a:buClr>
            </a:pPr>
            <a:r>
              <a:rPr lang="en-US" sz="1200" b="1" dirty="0">
                <a:solidFill>
                  <a:schemeClr val="bg1"/>
                </a:solidFill>
                <a:ea typeface="Omnes" charset="0"/>
                <a:cs typeface="Omnes" charset="0"/>
              </a:rPr>
              <a:t>~60% of incidents</a:t>
            </a:r>
            <a:r>
              <a:rPr lang="en-US" sz="1200" dirty="0">
                <a:solidFill>
                  <a:schemeClr val="bg1"/>
                </a:solidFill>
                <a:ea typeface="Omnes" charset="0"/>
                <a:cs typeface="Omnes" charset="0"/>
              </a:rPr>
              <a:t> are not detected before end-user impact</a:t>
            </a:r>
            <a:r>
              <a:rPr lang="en-US" sz="1200" b="1" baseline="30000" dirty="0">
                <a:solidFill>
                  <a:schemeClr val="bg1"/>
                </a:solidFill>
                <a:ea typeface="Omnes" charset="0"/>
                <a:cs typeface="Omnes" charset="0"/>
              </a:rPr>
              <a:t>1</a:t>
            </a:r>
            <a:endParaRPr lang="en-US" sz="1200" dirty="0">
              <a:solidFill>
                <a:schemeClr val="bg1"/>
              </a:solidFill>
              <a:ea typeface="Omnes" charset="0"/>
              <a:cs typeface="Omnes" charset="0"/>
            </a:endParaRPr>
          </a:p>
          <a:p>
            <a:pPr algn="ctr" defTabSz="685149">
              <a:lnSpc>
                <a:spcPct val="90000"/>
              </a:lnSpc>
              <a:spcBef>
                <a:spcPts val="900"/>
              </a:spcBef>
              <a:buClr>
                <a:srgbClr val="D1232B"/>
              </a:buClr>
            </a:pPr>
            <a:endParaRPr lang="en-US" sz="1200" b="1" dirty="0">
              <a:solidFill>
                <a:schemeClr val="bg1"/>
              </a:solidFill>
              <a:ea typeface="Omnes" charset="0"/>
              <a:cs typeface="Omnes" charset="0"/>
            </a:endParaRPr>
          </a:p>
          <a:p>
            <a:pPr algn="ctr" defTabSz="685149">
              <a:lnSpc>
                <a:spcPct val="90000"/>
              </a:lnSpc>
              <a:spcBef>
                <a:spcPts val="900"/>
              </a:spcBef>
              <a:buClr>
                <a:srgbClr val="D1232B"/>
              </a:buClr>
            </a:pPr>
            <a:r>
              <a:rPr lang="en-US" sz="1200" b="1" dirty="0">
                <a:solidFill>
                  <a:schemeClr val="bg1"/>
                </a:solidFill>
                <a:ea typeface="Omnes" charset="0"/>
                <a:cs typeface="Omnes" charset="0"/>
              </a:rPr>
              <a:t>79% </a:t>
            </a:r>
            <a:r>
              <a:rPr lang="en-US" sz="1200" dirty="0">
                <a:solidFill>
                  <a:schemeClr val="bg1"/>
                </a:solidFill>
                <a:ea typeface="Omnes" charset="0"/>
                <a:cs typeface="Omnes" charset="0"/>
              </a:rPr>
              <a:t>have major incident MTTR</a:t>
            </a:r>
            <a:r>
              <a:rPr lang="en-US" sz="1200" b="1" dirty="0">
                <a:solidFill>
                  <a:schemeClr val="bg1"/>
                </a:solidFill>
                <a:ea typeface="Omnes" charset="0"/>
                <a:cs typeface="Omnes" charset="0"/>
              </a:rPr>
              <a:t> greater than 3 hours</a:t>
            </a:r>
            <a:r>
              <a:rPr lang="en-US" sz="1200" b="1" baseline="30000" dirty="0">
                <a:solidFill>
                  <a:schemeClr val="bg1"/>
                </a:solidFill>
                <a:ea typeface="Omnes" charset="0"/>
                <a:cs typeface="Omnes" charset="0"/>
              </a:rPr>
              <a:t>1</a:t>
            </a:r>
          </a:p>
        </p:txBody>
      </p:sp>
      <p:sp>
        <p:nvSpPr>
          <p:cNvPr id="12" name="TextBox 11">
            <a:extLst>
              <a:ext uri="{FF2B5EF4-FFF2-40B4-BE49-F238E27FC236}">
                <a16:creationId xmlns:a16="http://schemas.microsoft.com/office/drawing/2014/main" id="{73C727F7-932D-4B41-9A84-1F1E9E9CFF7B}"/>
              </a:ext>
            </a:extLst>
          </p:cNvPr>
          <p:cNvSpPr txBox="1"/>
          <p:nvPr/>
        </p:nvSpPr>
        <p:spPr>
          <a:xfrm>
            <a:off x="2634401" y="5492208"/>
            <a:ext cx="7305205" cy="369012"/>
          </a:xfrm>
          <a:prstGeom prst="rect">
            <a:avLst/>
          </a:prstGeom>
          <a:noFill/>
        </p:spPr>
        <p:txBody>
          <a:bodyPr wrap="none" rtlCol="0">
            <a:spAutoFit/>
          </a:bodyPr>
          <a:lstStyle/>
          <a:p>
            <a:pPr algn="l"/>
            <a:r>
              <a:rPr lang="en-US" sz="1798" dirty="0"/>
              <a:t>Bottom line – there remains an urgent need to prevent outages!</a:t>
            </a:r>
          </a:p>
        </p:txBody>
      </p:sp>
      <p:pic>
        <p:nvPicPr>
          <p:cNvPr id="13" name="Picture 12">
            <a:extLst>
              <a:ext uri="{FF2B5EF4-FFF2-40B4-BE49-F238E27FC236}">
                <a16:creationId xmlns:a16="http://schemas.microsoft.com/office/drawing/2014/main" id="{EB0F0841-63D9-424B-943F-20C6A49A59AE}"/>
              </a:ext>
            </a:extLst>
          </p:cNvPr>
          <p:cNvPicPr>
            <a:picLocks noChangeAspect="1"/>
          </p:cNvPicPr>
          <p:nvPr/>
        </p:nvPicPr>
        <p:blipFill>
          <a:blip r:embed="rId2"/>
          <a:stretch>
            <a:fillRect/>
          </a:stretch>
        </p:blipFill>
        <p:spPr>
          <a:xfrm>
            <a:off x="348824" y="1413733"/>
            <a:ext cx="4414440" cy="2394138"/>
          </a:xfrm>
          <a:prstGeom prst="rect">
            <a:avLst/>
          </a:prstGeom>
        </p:spPr>
      </p:pic>
      <p:pic>
        <p:nvPicPr>
          <p:cNvPr id="14" name="Picture 13">
            <a:extLst>
              <a:ext uri="{FF2B5EF4-FFF2-40B4-BE49-F238E27FC236}">
                <a16:creationId xmlns:a16="http://schemas.microsoft.com/office/drawing/2014/main" id="{567D23C0-A330-C647-A758-129DC5F20257}"/>
              </a:ext>
            </a:extLst>
          </p:cNvPr>
          <p:cNvPicPr>
            <a:picLocks noChangeAspect="1"/>
          </p:cNvPicPr>
          <p:nvPr/>
        </p:nvPicPr>
        <p:blipFill>
          <a:blip r:embed="rId3"/>
          <a:stretch>
            <a:fillRect/>
          </a:stretch>
        </p:blipFill>
        <p:spPr>
          <a:xfrm>
            <a:off x="3898610" y="2726282"/>
            <a:ext cx="4175631" cy="2078105"/>
          </a:xfrm>
          <a:prstGeom prst="rect">
            <a:avLst/>
          </a:prstGeom>
        </p:spPr>
      </p:pic>
      <p:pic>
        <p:nvPicPr>
          <p:cNvPr id="15" name="Picture 14">
            <a:extLst>
              <a:ext uri="{FF2B5EF4-FFF2-40B4-BE49-F238E27FC236}">
                <a16:creationId xmlns:a16="http://schemas.microsoft.com/office/drawing/2014/main" id="{DC0127ED-B02A-A34E-8125-5BAE7C042B62}"/>
              </a:ext>
            </a:extLst>
          </p:cNvPr>
          <p:cNvPicPr>
            <a:picLocks noChangeAspect="1"/>
          </p:cNvPicPr>
          <p:nvPr/>
        </p:nvPicPr>
        <p:blipFill>
          <a:blip r:embed="rId4"/>
          <a:stretch>
            <a:fillRect/>
          </a:stretch>
        </p:blipFill>
        <p:spPr>
          <a:xfrm>
            <a:off x="1080556" y="4163608"/>
            <a:ext cx="5013857" cy="1121154"/>
          </a:xfrm>
          <a:prstGeom prst="rect">
            <a:avLst/>
          </a:prstGeom>
        </p:spPr>
      </p:pic>
      <p:sp>
        <p:nvSpPr>
          <p:cNvPr id="16" name="TextBox 15">
            <a:extLst>
              <a:ext uri="{FF2B5EF4-FFF2-40B4-BE49-F238E27FC236}">
                <a16:creationId xmlns:a16="http://schemas.microsoft.com/office/drawing/2014/main" id="{43B5146E-DC61-F94D-8E34-705AE2BF4404}"/>
              </a:ext>
            </a:extLst>
          </p:cNvPr>
          <p:cNvSpPr txBox="1"/>
          <p:nvPr/>
        </p:nvSpPr>
        <p:spPr>
          <a:xfrm>
            <a:off x="11211531" y="4654741"/>
            <a:ext cx="434621" cy="215388"/>
          </a:xfrm>
          <a:prstGeom prst="rect">
            <a:avLst/>
          </a:prstGeom>
          <a:noFill/>
        </p:spPr>
        <p:txBody>
          <a:bodyPr wrap="none" rtlCol="0">
            <a:spAutoFit/>
          </a:bodyPr>
          <a:lstStyle/>
          <a:p>
            <a:pPr algn="l"/>
            <a:r>
              <a:rPr lang="en-US" sz="800" baseline="30000"/>
              <a:t>1</a:t>
            </a:r>
            <a:r>
              <a:rPr lang="en-US" sz="800"/>
              <a:t> IDC</a:t>
            </a:r>
          </a:p>
        </p:txBody>
      </p:sp>
    </p:spTree>
    <p:extLst>
      <p:ext uri="{BB962C8B-B14F-4D97-AF65-F5344CB8AC3E}">
        <p14:creationId xmlns:p14="http://schemas.microsoft.com/office/powerpoint/2010/main" val="37587140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DDFBC9-D304-40C2-9343-7C1ACB30357E}"/>
              </a:ext>
            </a:extLst>
          </p:cNvPr>
          <p:cNvSpPr/>
          <p:nvPr/>
        </p:nvSpPr>
        <p:spPr bwMode="gray">
          <a:xfrm>
            <a:off x="8044941" y="-3941"/>
            <a:ext cx="4142297" cy="6856214"/>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182832" rIns="182832" bIns="182832" numCol="1" spcCol="0" rtlCol="0" fromWordArt="0" anchor="t" anchorCtr="0" forceAA="0" compatLnSpc="1">
            <a:prstTxWarp prst="textNoShape">
              <a:avLst/>
            </a:prstTxWarp>
            <a:noAutofit/>
          </a:bodyPr>
          <a:lstStyle/>
          <a:p>
            <a:pPr lvl="0">
              <a:defRPr/>
            </a:pPr>
            <a:endParaRPr lang="en-US" sz="1600">
              <a:solidFill>
                <a:schemeClr val="tx1"/>
              </a:solidFill>
            </a:endParaRPr>
          </a:p>
          <a:p>
            <a:pPr lvl="0">
              <a:defRPr/>
            </a:pPr>
            <a:endParaRPr lang="en-US" sz="1600">
              <a:solidFill>
                <a:schemeClr val="tx1"/>
              </a:solidFill>
            </a:endParaRPr>
          </a:p>
        </p:txBody>
      </p:sp>
      <p:sp>
        <p:nvSpPr>
          <p:cNvPr id="17" name="Rectangle 16"/>
          <p:cNvSpPr/>
          <p:nvPr/>
        </p:nvSpPr>
        <p:spPr>
          <a:xfrm>
            <a:off x="8312966" y="2750357"/>
            <a:ext cx="3380751" cy="307697"/>
          </a:xfrm>
          <a:prstGeom prst="rect">
            <a:avLst/>
          </a:prstGeom>
        </p:spPr>
        <p:txBody>
          <a:bodyPr wrap="square">
            <a:spAutoFit/>
          </a:bodyPr>
          <a:lstStyle/>
          <a:p>
            <a:r>
              <a:rPr lang="en-US" sz="1400" dirty="0">
                <a:latin typeface="Century Gothic" panose="020B0502020202020204" pitchFamily="34" charset="0"/>
                <a:cs typeface="Calibri" panose="020F0502020204030204" pitchFamily="34" charset="0"/>
              </a:rPr>
              <a:t>Inconsistent data</a:t>
            </a:r>
          </a:p>
        </p:txBody>
      </p:sp>
      <p:sp>
        <p:nvSpPr>
          <p:cNvPr id="34" name="Rectangle 33"/>
          <p:cNvSpPr/>
          <p:nvPr/>
        </p:nvSpPr>
        <p:spPr>
          <a:xfrm>
            <a:off x="8312966" y="3556663"/>
            <a:ext cx="3632133" cy="307777"/>
          </a:xfrm>
          <a:prstGeom prst="rect">
            <a:avLst/>
          </a:prstGeom>
        </p:spPr>
        <p:txBody>
          <a:bodyPr wrap="square">
            <a:spAutoFit/>
          </a:bodyPr>
          <a:lstStyle/>
          <a:p>
            <a:r>
              <a:rPr lang="en-US" sz="1400" dirty="0">
                <a:latin typeface="Century Gothic" panose="020B0502020202020204" pitchFamily="34" charset="0"/>
                <a:cs typeface="Calibri" panose="020F0502020204030204" pitchFamily="34" charset="0"/>
              </a:rPr>
              <a:t>No source of truth</a:t>
            </a:r>
          </a:p>
        </p:txBody>
      </p:sp>
      <p:sp>
        <p:nvSpPr>
          <p:cNvPr id="35" name="Rectangle 34"/>
          <p:cNvSpPr/>
          <p:nvPr/>
        </p:nvSpPr>
        <p:spPr>
          <a:xfrm>
            <a:off x="8312966" y="4363049"/>
            <a:ext cx="3380751" cy="307697"/>
          </a:xfrm>
          <a:prstGeom prst="rect">
            <a:avLst/>
          </a:prstGeom>
        </p:spPr>
        <p:txBody>
          <a:bodyPr wrap="square">
            <a:spAutoFit/>
          </a:bodyPr>
          <a:lstStyle/>
          <a:p>
            <a:pPr lvl="0">
              <a:defRPr/>
            </a:pPr>
            <a:r>
              <a:rPr lang="en-US" sz="1400" dirty="0">
                <a:solidFill>
                  <a:srgbClr val="293E40"/>
                </a:solidFill>
              </a:rPr>
              <a:t>Lack of compliance</a:t>
            </a:r>
          </a:p>
        </p:txBody>
      </p:sp>
      <p:sp>
        <p:nvSpPr>
          <p:cNvPr id="3" name="Text Placeholder 2">
            <a:extLst>
              <a:ext uri="{FF2B5EF4-FFF2-40B4-BE49-F238E27FC236}">
                <a16:creationId xmlns:a16="http://schemas.microsoft.com/office/drawing/2014/main" id="{D64977F6-CD6A-414B-9219-F82A324B36DF}"/>
              </a:ext>
            </a:extLst>
          </p:cNvPr>
          <p:cNvSpPr>
            <a:spLocks noGrp="1"/>
          </p:cNvSpPr>
          <p:nvPr>
            <p:ph type="body" sz="quarter" idx="13"/>
          </p:nvPr>
        </p:nvSpPr>
        <p:spPr/>
        <p:txBody>
          <a:bodyPr/>
          <a:lstStyle/>
          <a:p>
            <a:pPr>
              <a:spcBef>
                <a:spcPts val="600"/>
              </a:spcBef>
              <a:buClr>
                <a:srgbClr val="D0232B"/>
              </a:buClr>
            </a:pPr>
            <a:r>
              <a:rPr lang="en-US" dirty="0">
                <a:solidFill>
                  <a:srgbClr val="293E40"/>
                </a:solidFill>
              </a:rPr>
              <a:t>Data center (ESX – 60,000 VMs) - Business continuity &amp; operational resilience</a:t>
            </a:r>
          </a:p>
        </p:txBody>
      </p:sp>
      <p:sp>
        <p:nvSpPr>
          <p:cNvPr id="2" name="Title 1">
            <a:extLst>
              <a:ext uri="{FF2B5EF4-FFF2-40B4-BE49-F238E27FC236}">
                <a16:creationId xmlns:a16="http://schemas.microsoft.com/office/drawing/2014/main" id="{A1DE2975-6A2A-4D4B-8A5C-5C2105460258}"/>
              </a:ext>
            </a:extLst>
          </p:cNvPr>
          <p:cNvSpPr>
            <a:spLocks noGrp="1"/>
          </p:cNvSpPr>
          <p:nvPr>
            <p:ph type="title"/>
          </p:nvPr>
        </p:nvSpPr>
        <p:spPr/>
        <p:txBody>
          <a:bodyPr/>
          <a:lstStyle/>
          <a:p>
            <a:pPr defTabSz="1218529">
              <a:lnSpc>
                <a:spcPts val="2292"/>
              </a:lnSpc>
              <a:buClr>
                <a:srgbClr val="FFFFFF"/>
              </a:buClr>
            </a:pPr>
            <a:r>
              <a:rPr lang="en-US" kern="0" dirty="0">
                <a:cs typeface="Arial Unicode MS" pitchFamily="34" charset="-128"/>
              </a:rPr>
              <a:t>Telecommunications – validation and discovery </a:t>
            </a:r>
          </a:p>
        </p:txBody>
      </p:sp>
      <p:sp>
        <p:nvSpPr>
          <p:cNvPr id="4" name="TextBox 3">
            <a:extLst>
              <a:ext uri="{FF2B5EF4-FFF2-40B4-BE49-F238E27FC236}">
                <a16:creationId xmlns:a16="http://schemas.microsoft.com/office/drawing/2014/main" id="{4342591E-5BD4-634F-BA5B-1EC21F5C46C0}"/>
              </a:ext>
            </a:extLst>
          </p:cNvPr>
          <p:cNvSpPr txBox="1"/>
          <p:nvPr/>
        </p:nvSpPr>
        <p:spPr>
          <a:xfrm>
            <a:off x="588580" y="2721547"/>
            <a:ext cx="6962840" cy="2861040"/>
          </a:xfrm>
          <a:prstGeom prst="rect">
            <a:avLst/>
          </a:prstGeom>
          <a:noFill/>
        </p:spPr>
        <p:txBody>
          <a:bodyPr wrap="square" rtlCol="0">
            <a:spAutoFit/>
          </a:bodyPr>
          <a:lstStyle/>
          <a:p>
            <a:pPr marL="285750" indent="-285750">
              <a:buFont typeface="Arial" panose="020B0604020202020204" pitchFamily="34" charset="0"/>
              <a:buChar char="•"/>
            </a:pPr>
            <a:r>
              <a:rPr lang="en-US" dirty="0"/>
              <a:t>3 principle CMDB’s in use for 2 datacenters DC </a:t>
            </a:r>
          </a:p>
          <a:p>
            <a:pPr marL="285750" indent="-285750">
              <a:buFont typeface="Arial" panose="020B0604020202020204" pitchFamily="34" charset="0"/>
              <a:buChar char="•"/>
            </a:pPr>
            <a:r>
              <a:rPr lang="en-US" dirty="0"/>
              <a:t>Many duplicated resources in each of the CMDBs</a:t>
            </a:r>
          </a:p>
          <a:p>
            <a:pPr marL="285750" indent="-285750">
              <a:buFont typeface="Arial" panose="020B0604020202020204" pitchFamily="34" charset="0"/>
              <a:buChar char="•"/>
            </a:pPr>
            <a:r>
              <a:rPr lang="en-US" dirty="0"/>
              <a:t>Data is inconsistent, conflicting, 1 CMDB has more data than the others, missing data</a:t>
            </a:r>
          </a:p>
          <a:p>
            <a:pPr marL="285750" indent="-285750">
              <a:buFont typeface="Arial" panose="020B0604020202020204" pitchFamily="34" charset="0"/>
              <a:buChar char="•"/>
            </a:pPr>
            <a:r>
              <a:rPr lang="en-US" dirty="0"/>
              <a:t>Resulting in lack of “the source of truth” </a:t>
            </a:r>
          </a:p>
          <a:p>
            <a:pPr marL="285750" indent="-285750">
              <a:buFont typeface="Arial" panose="020B0604020202020204" pitchFamily="34" charset="0"/>
              <a:buChar char="•"/>
            </a:pPr>
            <a:r>
              <a:rPr lang="en-US" dirty="0"/>
              <a:t>Manual work to sync CMDBs, takes time and is “too little too late”</a:t>
            </a:r>
          </a:p>
          <a:p>
            <a:pPr marL="285750" indent="-285750">
              <a:buFont typeface="Arial" panose="020B0604020202020204" pitchFamily="34" charset="0"/>
              <a:buChar char="•"/>
            </a:pPr>
            <a:r>
              <a:rPr lang="en-US" dirty="0"/>
              <a:t>Hard to measure compliancy to contracts/SLA’s &amp; risk</a:t>
            </a:r>
          </a:p>
          <a:p>
            <a:pPr marL="285750" indent="-285750">
              <a:buFont typeface="Arial" panose="020B0604020202020204" pitchFamily="34" charset="0"/>
              <a:buChar char="•"/>
            </a:pPr>
            <a:r>
              <a:rPr lang="en-US" dirty="0"/>
              <a:t>Unable to map and use the discovered data (e.g. real server config) to the sources of truth. </a:t>
            </a:r>
          </a:p>
        </p:txBody>
      </p:sp>
      <p:sp>
        <p:nvSpPr>
          <p:cNvPr id="5" name="TextBox 4">
            <a:extLst>
              <a:ext uri="{FF2B5EF4-FFF2-40B4-BE49-F238E27FC236}">
                <a16:creationId xmlns:a16="http://schemas.microsoft.com/office/drawing/2014/main" id="{EFED578A-8C47-184B-B521-22D539C95460}"/>
              </a:ext>
            </a:extLst>
          </p:cNvPr>
          <p:cNvSpPr txBox="1"/>
          <p:nvPr/>
        </p:nvSpPr>
        <p:spPr>
          <a:xfrm>
            <a:off x="588580" y="2110879"/>
            <a:ext cx="1425390" cy="369204"/>
          </a:xfrm>
          <a:prstGeom prst="rect">
            <a:avLst/>
          </a:prstGeom>
          <a:noFill/>
        </p:spPr>
        <p:txBody>
          <a:bodyPr wrap="none" rtlCol="0">
            <a:spAutoFit/>
          </a:bodyPr>
          <a:lstStyle/>
          <a:p>
            <a:pPr algn="l"/>
            <a:r>
              <a:rPr lang="en-US" b="1" dirty="0"/>
              <a:t>Challenge:</a:t>
            </a:r>
          </a:p>
        </p:txBody>
      </p:sp>
    </p:spTree>
    <p:extLst>
      <p:ext uri="{BB962C8B-B14F-4D97-AF65-F5344CB8AC3E}">
        <p14:creationId xmlns:p14="http://schemas.microsoft.com/office/powerpoint/2010/main" val="40561008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DDFBC9-D304-40C2-9343-7C1ACB30357E}"/>
              </a:ext>
            </a:extLst>
          </p:cNvPr>
          <p:cNvSpPr/>
          <p:nvPr/>
        </p:nvSpPr>
        <p:spPr bwMode="gray">
          <a:xfrm>
            <a:off x="8044941" y="-14451"/>
            <a:ext cx="4142297" cy="6856214"/>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182832" rIns="182832" bIns="182832" numCol="1" spcCol="0" rtlCol="0" fromWordArt="0" anchor="t" anchorCtr="0" forceAA="0" compatLnSpc="1">
            <a:prstTxWarp prst="textNoShape">
              <a:avLst/>
            </a:prstTxWarp>
            <a:noAutofit/>
          </a:bodyPr>
          <a:lstStyle/>
          <a:p>
            <a:pPr lvl="0">
              <a:defRPr/>
            </a:pPr>
            <a:endParaRPr lang="en-US" sz="1600">
              <a:solidFill>
                <a:schemeClr val="tx1"/>
              </a:solidFill>
            </a:endParaRPr>
          </a:p>
          <a:p>
            <a:pPr lvl="0">
              <a:defRPr/>
            </a:pPr>
            <a:endParaRPr lang="en-US" sz="1600">
              <a:solidFill>
                <a:schemeClr val="tx1"/>
              </a:solidFill>
            </a:endParaRPr>
          </a:p>
        </p:txBody>
      </p:sp>
      <p:sp>
        <p:nvSpPr>
          <p:cNvPr id="3" name="Text Placeholder 2">
            <a:extLst>
              <a:ext uri="{FF2B5EF4-FFF2-40B4-BE49-F238E27FC236}">
                <a16:creationId xmlns:a16="http://schemas.microsoft.com/office/drawing/2014/main" id="{D64977F6-CD6A-414B-9219-F82A324B36DF}"/>
              </a:ext>
            </a:extLst>
          </p:cNvPr>
          <p:cNvSpPr>
            <a:spLocks noGrp="1"/>
          </p:cNvSpPr>
          <p:nvPr>
            <p:ph type="body" sz="quarter" idx="13"/>
          </p:nvPr>
        </p:nvSpPr>
        <p:spPr/>
        <p:txBody>
          <a:bodyPr/>
          <a:lstStyle/>
          <a:p>
            <a:pPr>
              <a:spcBef>
                <a:spcPts val="600"/>
              </a:spcBef>
              <a:buClr>
                <a:srgbClr val="D0232B"/>
              </a:buClr>
            </a:pPr>
            <a:r>
              <a:rPr lang="en-US" dirty="0">
                <a:solidFill>
                  <a:srgbClr val="293E40"/>
                </a:solidFill>
              </a:rPr>
              <a:t>Data center (ESX – 60,000 VMs) - Business continuity &amp; operational resilience</a:t>
            </a:r>
          </a:p>
        </p:txBody>
      </p:sp>
      <p:sp>
        <p:nvSpPr>
          <p:cNvPr id="2" name="Title 1">
            <a:extLst>
              <a:ext uri="{FF2B5EF4-FFF2-40B4-BE49-F238E27FC236}">
                <a16:creationId xmlns:a16="http://schemas.microsoft.com/office/drawing/2014/main" id="{A1DE2975-6A2A-4D4B-8A5C-5C2105460258}"/>
              </a:ext>
            </a:extLst>
          </p:cNvPr>
          <p:cNvSpPr>
            <a:spLocks noGrp="1"/>
          </p:cNvSpPr>
          <p:nvPr>
            <p:ph type="title"/>
          </p:nvPr>
        </p:nvSpPr>
        <p:spPr/>
        <p:txBody>
          <a:bodyPr/>
          <a:lstStyle/>
          <a:p>
            <a:pPr defTabSz="1218529">
              <a:lnSpc>
                <a:spcPts val="2292"/>
              </a:lnSpc>
              <a:buClr>
                <a:srgbClr val="FFFFFF"/>
              </a:buClr>
            </a:pPr>
            <a:r>
              <a:rPr lang="en-US" kern="0" dirty="0">
                <a:cs typeface="Arial Unicode MS" pitchFamily="34" charset="-128"/>
              </a:rPr>
              <a:t>Telecommunications – validation and discovery </a:t>
            </a:r>
          </a:p>
        </p:txBody>
      </p:sp>
      <p:pic>
        <p:nvPicPr>
          <p:cNvPr id="13" name="Picture 20" descr="Related image">
            <a:extLst>
              <a:ext uri="{FF2B5EF4-FFF2-40B4-BE49-F238E27FC236}">
                <a16:creationId xmlns:a16="http://schemas.microsoft.com/office/drawing/2014/main" id="{437A84A5-7013-9841-BF64-90F1580D47E8}"/>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5333257" y="5324864"/>
            <a:ext cx="731726" cy="8721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redhat ansible logo">
            <a:extLst>
              <a:ext uri="{FF2B5EF4-FFF2-40B4-BE49-F238E27FC236}">
                <a16:creationId xmlns:a16="http://schemas.microsoft.com/office/drawing/2014/main" id="{6AC66FDF-4F62-7A48-8F03-C1A6A7BC065D}"/>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098384" y="5550238"/>
            <a:ext cx="1143542" cy="634457"/>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a:extLst>
              <a:ext uri="{FF2B5EF4-FFF2-40B4-BE49-F238E27FC236}">
                <a16:creationId xmlns:a16="http://schemas.microsoft.com/office/drawing/2014/main" id="{0C727247-F03F-9940-BA1C-AB7985A6BD02}"/>
              </a:ext>
            </a:extLst>
          </p:cNvPr>
          <p:cNvSpPr/>
          <p:nvPr/>
        </p:nvSpPr>
        <p:spPr>
          <a:xfrm>
            <a:off x="495108" y="5303579"/>
            <a:ext cx="2070409" cy="3132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798" dirty="0">
                <a:solidFill>
                  <a:srgbClr val="3A4A6D"/>
                </a:solidFill>
                <a:latin typeface="+mj-lt"/>
                <a:cs typeface="Times New Roman"/>
              </a:rPr>
              <a:t>Key integrations</a:t>
            </a:r>
            <a:endParaRPr lang="en-BE" sz="1798">
              <a:solidFill>
                <a:srgbClr val="3A4A6D"/>
              </a:solidFill>
              <a:latin typeface="+mj-lt"/>
              <a:cs typeface="Times New Roman"/>
            </a:endParaRPr>
          </a:p>
        </p:txBody>
      </p:sp>
      <p:pic>
        <p:nvPicPr>
          <p:cNvPr id="20" name="Picture 8" descr="Image result for bmc discovery logo">
            <a:extLst>
              <a:ext uri="{FF2B5EF4-FFF2-40B4-BE49-F238E27FC236}">
                <a16:creationId xmlns:a16="http://schemas.microsoft.com/office/drawing/2014/main" id="{22265F3E-DF13-AB47-AC36-ADD5C5285EB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304595" y="5550238"/>
            <a:ext cx="901004" cy="5045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vmware esx logo">
            <a:extLst>
              <a:ext uri="{FF2B5EF4-FFF2-40B4-BE49-F238E27FC236}">
                <a16:creationId xmlns:a16="http://schemas.microsoft.com/office/drawing/2014/main" id="{85EA57D8-04A6-AF4F-B548-F13DEE00060C}"/>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5300"/>
                    </a14:imgEffect>
                  </a14:imgLayer>
                </a14:imgProps>
              </a:ext>
              <a:ext uri="{28A0092B-C50C-407E-A947-70E740481C1C}">
                <a14:useLocalDpi xmlns:a14="http://schemas.microsoft.com/office/drawing/2010/main"/>
              </a:ext>
            </a:extLst>
          </a:blip>
          <a:srcRect t="39450" b="5702"/>
          <a:stretch/>
        </p:blipFill>
        <p:spPr bwMode="auto">
          <a:xfrm>
            <a:off x="668589" y="5668326"/>
            <a:ext cx="1396898" cy="4597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80C0DB3-2926-364B-A951-6B2D21065476}"/>
              </a:ext>
            </a:extLst>
          </p:cNvPr>
          <p:cNvPicPr>
            <a:picLocks noChangeAspect="1"/>
          </p:cNvPicPr>
          <p:nvPr/>
        </p:nvPicPr>
        <p:blipFill>
          <a:blip r:embed="rId8"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199590" y="5550238"/>
            <a:ext cx="688815" cy="564650"/>
          </a:xfrm>
          <a:prstGeom prst="rect">
            <a:avLst/>
          </a:prstGeom>
        </p:spPr>
      </p:pic>
      <p:pic>
        <p:nvPicPr>
          <p:cNvPr id="23" name="Picture 2" descr="Image result for logo shell script">
            <a:extLst>
              <a:ext uri="{FF2B5EF4-FFF2-40B4-BE49-F238E27FC236}">
                <a16:creationId xmlns:a16="http://schemas.microsoft.com/office/drawing/2014/main" id="{9E9A9A89-37BF-FC44-BE81-05A8F9A65823}"/>
              </a:ext>
            </a:extLst>
          </p:cNvPr>
          <p:cNvPicPr>
            <a:picLocks noChangeAspect="1" noChangeArrowheads="1"/>
          </p:cNvPicPr>
          <p:nvPr/>
        </p:nvPicPr>
        <p:blipFill>
          <a:blip r:embed="rId9" cstate="screen">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192641" y="5488271"/>
            <a:ext cx="602175" cy="602175"/>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24" name="Picture 4" descr="Image result for cron job logo">
            <a:extLst>
              <a:ext uri="{FF2B5EF4-FFF2-40B4-BE49-F238E27FC236}">
                <a16:creationId xmlns:a16="http://schemas.microsoft.com/office/drawing/2014/main" id="{B5AFCCD2-1303-E64C-9A09-64024DB77972}"/>
              </a:ext>
            </a:extLst>
          </p:cNvPr>
          <p:cNvPicPr>
            <a:picLocks noChangeAspect="1" noChangeArrowheads="1"/>
          </p:cNvPicPr>
          <p:nvPr/>
        </p:nvPicPr>
        <p:blipFill>
          <a:blip r:embed="rId10">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20091" y="5521225"/>
            <a:ext cx="640985" cy="5362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54D49A1-D151-5E45-8192-246509ACF37C}"/>
              </a:ext>
            </a:extLst>
          </p:cNvPr>
          <p:cNvSpPr/>
          <p:nvPr/>
        </p:nvSpPr>
        <p:spPr>
          <a:xfrm>
            <a:off x="495108" y="5292709"/>
            <a:ext cx="7056312" cy="8721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798"/>
          </a:p>
        </p:txBody>
      </p:sp>
      <p:sp>
        <p:nvSpPr>
          <p:cNvPr id="25" name="TextBox 24">
            <a:extLst>
              <a:ext uri="{FF2B5EF4-FFF2-40B4-BE49-F238E27FC236}">
                <a16:creationId xmlns:a16="http://schemas.microsoft.com/office/drawing/2014/main" id="{95AA56B3-DA44-5E48-8B49-75C31DC8F837}"/>
              </a:ext>
            </a:extLst>
          </p:cNvPr>
          <p:cNvSpPr txBox="1"/>
          <p:nvPr/>
        </p:nvSpPr>
        <p:spPr>
          <a:xfrm>
            <a:off x="588580" y="2721547"/>
            <a:ext cx="6962840" cy="1753557"/>
          </a:xfrm>
          <a:prstGeom prst="rect">
            <a:avLst/>
          </a:prstGeom>
          <a:noFill/>
        </p:spPr>
        <p:txBody>
          <a:bodyPr wrap="square" rtlCol="0">
            <a:spAutoFit/>
          </a:bodyPr>
          <a:lstStyle/>
          <a:p>
            <a:pPr marL="285750" indent="-285750">
              <a:buFont typeface="Arial" panose="020B0604020202020204" pitchFamily="34" charset="0"/>
              <a:buChar char="•"/>
            </a:pPr>
            <a:r>
              <a:rPr lang="en-US" dirty="0"/>
              <a:t>Correlates and continuously validate the discovered data with the stored data in each of the 3 CMDBs​</a:t>
            </a:r>
          </a:p>
          <a:p>
            <a:pPr marL="285750" indent="-285750">
              <a:buFont typeface="Arial" panose="020B0604020202020204" pitchFamily="34" charset="0"/>
              <a:buChar char="•"/>
            </a:pPr>
            <a:r>
              <a:rPr lang="en-US" dirty="0"/>
              <a:t>Creates synchronization scripts which trigger workflows to correct/repair/complete/enrich the config data </a:t>
            </a:r>
          </a:p>
          <a:p>
            <a:pPr marL="285750" indent="-285750">
              <a:buFont typeface="Arial" panose="020B0604020202020204" pitchFamily="34" charset="0"/>
              <a:buChar char="•"/>
            </a:pPr>
            <a:r>
              <a:rPr lang="en-US" dirty="0"/>
              <a:t>Machine Learning accelerated root cause analysis to shorten time between detection and remediation</a:t>
            </a:r>
          </a:p>
        </p:txBody>
      </p:sp>
      <p:sp>
        <p:nvSpPr>
          <p:cNvPr id="26" name="TextBox 25">
            <a:extLst>
              <a:ext uri="{FF2B5EF4-FFF2-40B4-BE49-F238E27FC236}">
                <a16:creationId xmlns:a16="http://schemas.microsoft.com/office/drawing/2014/main" id="{2DDBC248-2BFF-674D-A66A-150119C31FD4}"/>
              </a:ext>
            </a:extLst>
          </p:cNvPr>
          <p:cNvSpPr txBox="1"/>
          <p:nvPr/>
        </p:nvSpPr>
        <p:spPr>
          <a:xfrm>
            <a:off x="588580" y="2110879"/>
            <a:ext cx="1120820" cy="369204"/>
          </a:xfrm>
          <a:prstGeom prst="rect">
            <a:avLst/>
          </a:prstGeom>
          <a:noFill/>
        </p:spPr>
        <p:txBody>
          <a:bodyPr wrap="none" rtlCol="0">
            <a:spAutoFit/>
          </a:bodyPr>
          <a:lstStyle/>
          <a:p>
            <a:pPr algn="l"/>
            <a:r>
              <a:rPr lang="en-US" b="1" dirty="0"/>
              <a:t>Solution:</a:t>
            </a:r>
          </a:p>
        </p:txBody>
      </p:sp>
      <p:sp>
        <p:nvSpPr>
          <p:cNvPr id="27" name="Rectangle 26">
            <a:extLst>
              <a:ext uri="{FF2B5EF4-FFF2-40B4-BE49-F238E27FC236}">
                <a16:creationId xmlns:a16="http://schemas.microsoft.com/office/drawing/2014/main" id="{591867C2-9109-874E-B33E-D74CD8541EC7}"/>
              </a:ext>
            </a:extLst>
          </p:cNvPr>
          <p:cNvSpPr/>
          <p:nvPr/>
        </p:nvSpPr>
        <p:spPr>
          <a:xfrm>
            <a:off x="8312966" y="2750357"/>
            <a:ext cx="3380751" cy="307697"/>
          </a:xfrm>
          <a:prstGeom prst="rect">
            <a:avLst/>
          </a:prstGeom>
        </p:spPr>
        <p:txBody>
          <a:bodyPr wrap="square">
            <a:spAutoFit/>
          </a:bodyPr>
          <a:lstStyle/>
          <a:p>
            <a:r>
              <a:rPr lang="en-US" sz="1400" dirty="0">
                <a:latin typeface="Century Gothic" panose="020B0502020202020204" pitchFamily="34" charset="0"/>
                <a:cs typeface="Calibri" panose="020F0502020204030204" pitchFamily="34" charset="0"/>
              </a:rPr>
              <a:t>Reduced people’s workloads</a:t>
            </a:r>
          </a:p>
        </p:txBody>
      </p:sp>
      <p:sp>
        <p:nvSpPr>
          <p:cNvPr id="28" name="Rectangle 27">
            <a:extLst>
              <a:ext uri="{FF2B5EF4-FFF2-40B4-BE49-F238E27FC236}">
                <a16:creationId xmlns:a16="http://schemas.microsoft.com/office/drawing/2014/main" id="{B1EF0C85-D8FE-F648-9C4B-3890EE9CF0C2}"/>
              </a:ext>
            </a:extLst>
          </p:cNvPr>
          <p:cNvSpPr/>
          <p:nvPr/>
        </p:nvSpPr>
        <p:spPr>
          <a:xfrm>
            <a:off x="8312966" y="3556663"/>
            <a:ext cx="3632133" cy="307777"/>
          </a:xfrm>
          <a:prstGeom prst="rect">
            <a:avLst/>
          </a:prstGeom>
        </p:spPr>
        <p:txBody>
          <a:bodyPr wrap="square">
            <a:spAutoFit/>
          </a:bodyPr>
          <a:lstStyle/>
          <a:p>
            <a:r>
              <a:rPr lang="en-US" sz="1400" dirty="0">
                <a:latin typeface="Century Gothic" panose="020B0502020202020204" pitchFamily="34" charset="0"/>
                <a:cs typeface="Calibri" panose="020F0502020204030204" pitchFamily="34" charset="0"/>
              </a:rPr>
              <a:t>Improved decision-making</a:t>
            </a:r>
          </a:p>
        </p:txBody>
      </p:sp>
      <p:sp>
        <p:nvSpPr>
          <p:cNvPr id="29" name="Rectangle 28">
            <a:extLst>
              <a:ext uri="{FF2B5EF4-FFF2-40B4-BE49-F238E27FC236}">
                <a16:creationId xmlns:a16="http://schemas.microsoft.com/office/drawing/2014/main" id="{F1F64E63-4CC2-5049-957E-F5195064DC47}"/>
              </a:ext>
            </a:extLst>
          </p:cNvPr>
          <p:cNvSpPr/>
          <p:nvPr/>
        </p:nvSpPr>
        <p:spPr>
          <a:xfrm>
            <a:off x="8312966" y="4363049"/>
            <a:ext cx="3380751" cy="307697"/>
          </a:xfrm>
          <a:prstGeom prst="rect">
            <a:avLst/>
          </a:prstGeom>
        </p:spPr>
        <p:txBody>
          <a:bodyPr wrap="square">
            <a:spAutoFit/>
          </a:bodyPr>
          <a:lstStyle/>
          <a:p>
            <a:pPr lvl="0">
              <a:defRPr/>
            </a:pPr>
            <a:r>
              <a:rPr lang="en-US" sz="1400" dirty="0">
                <a:solidFill>
                  <a:srgbClr val="293E40"/>
                </a:solidFill>
              </a:rPr>
              <a:t>Avoid SLA breaches and penalties</a:t>
            </a:r>
          </a:p>
        </p:txBody>
      </p:sp>
    </p:spTree>
    <p:extLst>
      <p:ext uri="{BB962C8B-B14F-4D97-AF65-F5344CB8AC3E}">
        <p14:creationId xmlns:p14="http://schemas.microsoft.com/office/powerpoint/2010/main" val="40150924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534295" y="6142777"/>
            <a:ext cx="4654532" cy="715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spcCol="0" rtlCol="0" anchor="ctr"/>
          <a:lstStyle/>
          <a:p>
            <a:pPr algn="ctr"/>
            <a:endParaRPr lang="en-US"/>
          </a:p>
        </p:txBody>
      </p:sp>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a:xfrm>
            <a:off x="427856" y="1636776"/>
            <a:ext cx="5009117" cy="4535424"/>
          </a:xfrm>
        </p:spPr>
        <p:txBody>
          <a:bodyPr/>
          <a:lstStyle/>
          <a:p>
            <a:r>
              <a:rPr lang="en-US" dirty="0"/>
              <a:t>Scaling DevOps</a:t>
            </a:r>
          </a:p>
          <a:p>
            <a:r>
              <a:rPr lang="en-US" dirty="0"/>
              <a:t>Customer Case Studies</a:t>
            </a:r>
          </a:p>
          <a:p>
            <a:r>
              <a:rPr lang="en-US" dirty="0"/>
              <a:t>Q&amp;A</a:t>
            </a:r>
          </a:p>
        </p:txBody>
      </p:sp>
      <p:sp>
        <p:nvSpPr>
          <p:cNvPr id="9" name="Footer Placeholder 4"/>
          <p:cNvSpPr txBox="1">
            <a:spLocks/>
          </p:cNvSpPr>
          <p:nvPr/>
        </p:nvSpPr>
        <p:spPr bwMode="gray">
          <a:xfrm>
            <a:off x="5861884" y="6365329"/>
            <a:ext cx="497712" cy="222251"/>
          </a:xfrm>
          <a:prstGeom prst="rect">
            <a:avLst/>
          </a:prstGeom>
        </p:spPr>
        <p:txBody>
          <a:bodyPr lIns="91428" tIns="45715" rIns="91428" bIns="45715"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700">
                <a:solidFill>
                  <a:srgbClr val="FFFFFF"/>
                </a:solidFill>
                <a:latin typeface="+mn-lt"/>
                <a:ea typeface="Century Gothic"/>
                <a:cs typeface="Century Gothic"/>
              </a:rPr>
              <a:pPr algn="ctr"/>
              <a:t>2</a:t>
            </a:fld>
            <a:endParaRPr lang="en-US" sz="700">
              <a:solidFill>
                <a:srgbClr val="FFFFFF"/>
              </a:solidFill>
              <a:latin typeface="+mn-lt"/>
              <a:ea typeface="Century Gothic"/>
              <a:cs typeface="Century Gothic"/>
            </a:endParaRPr>
          </a:p>
        </p:txBody>
      </p:sp>
      <p:pic>
        <p:nvPicPr>
          <p:cNvPr id="6" name="Picture 5" descr="photo1.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92805" y="0"/>
            <a:ext cx="6296025" cy="6858000"/>
          </a:xfrm>
          <a:prstGeom prst="rect">
            <a:avLst/>
          </a:prstGeom>
        </p:spPr>
      </p:pic>
      <p:sp>
        <p:nvSpPr>
          <p:cNvPr id="18" name="Footer Placeholder 4"/>
          <p:cNvSpPr txBox="1">
            <a:spLocks/>
          </p:cNvSpPr>
          <p:nvPr/>
        </p:nvSpPr>
        <p:spPr bwMode="gray">
          <a:xfrm>
            <a:off x="5861884" y="6365329"/>
            <a:ext cx="497712" cy="222251"/>
          </a:xfrm>
          <a:prstGeom prst="rect">
            <a:avLst/>
          </a:prstGeom>
        </p:spPr>
        <p:txBody>
          <a:bodyPr lIns="91428" tIns="45715" rIns="91428" bIns="45715"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700">
                <a:solidFill>
                  <a:schemeClr val="tx1"/>
                </a:solidFill>
                <a:latin typeface="+mn-lt"/>
                <a:ea typeface="Century Gothic"/>
                <a:cs typeface="Century Gothic"/>
              </a:rPr>
              <a:pPr algn="ctr"/>
              <a:t>2</a:t>
            </a:fld>
            <a:endParaRPr lang="en-US" sz="700">
              <a:solidFill>
                <a:schemeClr val="tx1"/>
              </a:solidFill>
              <a:latin typeface="+mn-lt"/>
              <a:ea typeface="Century Gothic"/>
              <a:cs typeface="Century Gothic"/>
            </a:endParaRPr>
          </a:p>
        </p:txBody>
      </p:sp>
      <p:sp>
        <p:nvSpPr>
          <p:cNvPr id="19" name="Footer Placeholder 4"/>
          <p:cNvSpPr txBox="1">
            <a:spLocks/>
          </p:cNvSpPr>
          <p:nvPr/>
        </p:nvSpPr>
        <p:spPr bwMode="gray">
          <a:xfrm>
            <a:off x="8115947" y="6364009"/>
            <a:ext cx="3287928" cy="222251"/>
          </a:xfrm>
          <a:prstGeom prst="rect">
            <a:avLst/>
          </a:prstGeom>
        </p:spPr>
        <p:txBody>
          <a:bodyPr lIns="91428" tIns="45715" rIns="91428" bIns="45715"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456957">
              <a:tabLst>
                <a:tab pos="3598559" algn="l"/>
              </a:tabLst>
            </a:pPr>
            <a:r>
              <a:rPr lang="en-US" sz="700">
                <a:solidFill>
                  <a:srgbClr val="FFFFFF"/>
                </a:solidFill>
                <a:latin typeface="+mn-lt"/>
                <a:cs typeface="Century Gothic"/>
              </a:rPr>
              <a:t>© 2020 ServiceNow, Inc. All Rights Reserved. </a:t>
            </a:r>
          </a:p>
        </p:txBody>
      </p:sp>
    </p:spTree>
    <p:extLst>
      <p:ext uri="{BB962C8B-B14F-4D97-AF65-F5344CB8AC3E}">
        <p14:creationId xmlns:p14="http://schemas.microsoft.com/office/powerpoint/2010/main" val="1927048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DDFBC9-D304-40C2-9343-7C1ACB30357E}"/>
              </a:ext>
            </a:extLst>
          </p:cNvPr>
          <p:cNvSpPr/>
          <p:nvPr/>
        </p:nvSpPr>
        <p:spPr bwMode="gray">
          <a:xfrm>
            <a:off x="8044941" y="-3941"/>
            <a:ext cx="4142297" cy="6856214"/>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182832" rIns="182832" bIns="182832" numCol="1" spcCol="0" rtlCol="0" fromWordArt="0" anchor="t" anchorCtr="0" forceAA="0" compatLnSpc="1">
            <a:prstTxWarp prst="textNoShape">
              <a:avLst/>
            </a:prstTxWarp>
            <a:noAutofit/>
          </a:bodyPr>
          <a:lstStyle/>
          <a:p>
            <a:pPr lvl="0">
              <a:defRPr/>
            </a:pPr>
            <a:endParaRPr lang="en-US" sz="1600">
              <a:solidFill>
                <a:schemeClr val="tx1"/>
              </a:solidFill>
            </a:endParaRPr>
          </a:p>
          <a:p>
            <a:pPr lvl="0">
              <a:defRPr/>
            </a:pPr>
            <a:endParaRPr lang="en-US" sz="1600">
              <a:solidFill>
                <a:schemeClr val="tx1"/>
              </a:solidFill>
            </a:endParaRPr>
          </a:p>
        </p:txBody>
      </p:sp>
      <p:sp>
        <p:nvSpPr>
          <p:cNvPr id="17" name="Rectangle 16"/>
          <p:cNvSpPr/>
          <p:nvPr/>
        </p:nvSpPr>
        <p:spPr>
          <a:xfrm>
            <a:off x="8312966" y="2750357"/>
            <a:ext cx="3380751" cy="307697"/>
          </a:xfrm>
          <a:prstGeom prst="rect">
            <a:avLst/>
          </a:prstGeom>
        </p:spPr>
        <p:txBody>
          <a:bodyPr wrap="square">
            <a:spAutoFit/>
          </a:bodyPr>
          <a:lstStyle/>
          <a:p>
            <a:r>
              <a:rPr lang="en-US" sz="1400" dirty="0">
                <a:latin typeface="Century Gothic" panose="020B0502020202020204" pitchFamily="34" charset="0"/>
                <a:cs typeface="Calibri" panose="020F0502020204030204" pitchFamily="34" charset="0"/>
              </a:rPr>
              <a:t>Slow and manual processes</a:t>
            </a:r>
          </a:p>
        </p:txBody>
      </p:sp>
      <p:sp>
        <p:nvSpPr>
          <p:cNvPr id="34" name="Rectangle 33"/>
          <p:cNvSpPr/>
          <p:nvPr/>
        </p:nvSpPr>
        <p:spPr>
          <a:xfrm>
            <a:off x="8312966" y="3556663"/>
            <a:ext cx="3632133" cy="307777"/>
          </a:xfrm>
          <a:prstGeom prst="rect">
            <a:avLst/>
          </a:prstGeom>
        </p:spPr>
        <p:txBody>
          <a:bodyPr wrap="square">
            <a:spAutoFit/>
          </a:bodyPr>
          <a:lstStyle/>
          <a:p>
            <a:r>
              <a:rPr lang="en-US" sz="1400" dirty="0">
                <a:latin typeface="Century Gothic" panose="020B0502020202020204" pitchFamily="34" charset="0"/>
                <a:cs typeface="Calibri" panose="020F0502020204030204" pitchFamily="34" charset="0"/>
              </a:rPr>
              <a:t>Poor customer experience</a:t>
            </a:r>
          </a:p>
        </p:txBody>
      </p:sp>
      <p:sp>
        <p:nvSpPr>
          <p:cNvPr id="35" name="Rectangle 34"/>
          <p:cNvSpPr/>
          <p:nvPr/>
        </p:nvSpPr>
        <p:spPr>
          <a:xfrm>
            <a:off x="8312966" y="4363049"/>
            <a:ext cx="3380751" cy="523220"/>
          </a:xfrm>
          <a:prstGeom prst="rect">
            <a:avLst/>
          </a:prstGeom>
        </p:spPr>
        <p:txBody>
          <a:bodyPr wrap="square">
            <a:spAutoFit/>
          </a:bodyPr>
          <a:lstStyle/>
          <a:p>
            <a:pPr lvl="0">
              <a:defRPr/>
            </a:pPr>
            <a:r>
              <a:rPr lang="en-US" sz="1400" dirty="0">
                <a:solidFill>
                  <a:srgbClr val="293E40"/>
                </a:solidFill>
              </a:rPr>
              <a:t>Security and related issues from development configs in production</a:t>
            </a:r>
          </a:p>
        </p:txBody>
      </p:sp>
      <p:sp>
        <p:nvSpPr>
          <p:cNvPr id="3" name="Text Placeholder 2">
            <a:extLst>
              <a:ext uri="{FF2B5EF4-FFF2-40B4-BE49-F238E27FC236}">
                <a16:creationId xmlns:a16="http://schemas.microsoft.com/office/drawing/2014/main" id="{D64977F6-CD6A-414B-9219-F82A324B36DF}"/>
              </a:ext>
            </a:extLst>
          </p:cNvPr>
          <p:cNvSpPr>
            <a:spLocks noGrp="1"/>
          </p:cNvSpPr>
          <p:nvPr>
            <p:ph type="body" sz="quarter" idx="13"/>
          </p:nvPr>
        </p:nvSpPr>
        <p:spPr/>
        <p:txBody>
          <a:bodyPr/>
          <a:lstStyle/>
          <a:p>
            <a:pPr>
              <a:spcBef>
                <a:spcPts val="600"/>
              </a:spcBef>
              <a:buClr>
                <a:srgbClr val="D0232B"/>
              </a:buClr>
            </a:pPr>
            <a:r>
              <a:rPr lang="en-US" dirty="0">
                <a:solidFill>
                  <a:srgbClr val="293E40"/>
                </a:solidFill>
              </a:rPr>
              <a:t>Trade management application – transitioning to automated release pipelines</a:t>
            </a:r>
          </a:p>
        </p:txBody>
      </p:sp>
      <p:sp>
        <p:nvSpPr>
          <p:cNvPr id="2" name="Title 1">
            <a:extLst>
              <a:ext uri="{FF2B5EF4-FFF2-40B4-BE49-F238E27FC236}">
                <a16:creationId xmlns:a16="http://schemas.microsoft.com/office/drawing/2014/main" id="{A1DE2975-6A2A-4D4B-8A5C-5C2105460258}"/>
              </a:ext>
            </a:extLst>
          </p:cNvPr>
          <p:cNvSpPr>
            <a:spLocks noGrp="1"/>
          </p:cNvSpPr>
          <p:nvPr>
            <p:ph type="title"/>
          </p:nvPr>
        </p:nvSpPr>
        <p:spPr/>
        <p:txBody>
          <a:bodyPr/>
          <a:lstStyle/>
          <a:p>
            <a:pPr defTabSz="1218529">
              <a:lnSpc>
                <a:spcPts val="2292"/>
              </a:lnSpc>
              <a:buClr>
                <a:srgbClr val="FFFFFF"/>
              </a:buClr>
            </a:pPr>
            <a:r>
              <a:rPr lang="en-US" kern="0" dirty="0">
                <a:cs typeface="Arial Unicode MS" pitchFamily="34" charset="-128"/>
              </a:rPr>
              <a:t>Financial Services – application release pipeline</a:t>
            </a:r>
          </a:p>
        </p:txBody>
      </p:sp>
      <p:sp>
        <p:nvSpPr>
          <p:cNvPr id="4" name="TextBox 3">
            <a:extLst>
              <a:ext uri="{FF2B5EF4-FFF2-40B4-BE49-F238E27FC236}">
                <a16:creationId xmlns:a16="http://schemas.microsoft.com/office/drawing/2014/main" id="{4342591E-5BD4-634F-BA5B-1EC21F5C46C0}"/>
              </a:ext>
            </a:extLst>
          </p:cNvPr>
          <p:cNvSpPr txBox="1"/>
          <p:nvPr/>
        </p:nvSpPr>
        <p:spPr>
          <a:xfrm>
            <a:off x="588580" y="2721547"/>
            <a:ext cx="6962840" cy="2861040"/>
          </a:xfrm>
          <a:prstGeom prst="rect">
            <a:avLst/>
          </a:prstGeom>
          <a:noFill/>
        </p:spPr>
        <p:txBody>
          <a:bodyPr wrap="square" rtlCol="0">
            <a:spAutoFit/>
          </a:bodyPr>
          <a:lstStyle/>
          <a:p>
            <a:pPr marL="285750" indent="-285750">
              <a:buFont typeface="Arial" panose="020B0604020202020204" pitchFamily="34" charset="0"/>
              <a:buChar char="•"/>
            </a:pPr>
            <a:r>
              <a:rPr lang="en-US" dirty="0"/>
              <a:t>Very broad application technology spectrum</a:t>
            </a:r>
          </a:p>
          <a:p>
            <a:pPr marL="285750" indent="-285750">
              <a:buFont typeface="Arial" panose="020B0604020202020204" pitchFamily="34" charset="0"/>
              <a:buChar char="•"/>
            </a:pPr>
            <a:r>
              <a:rPr lang="en-US" dirty="0"/>
              <a:t>Transitioning from manual to automated deployments</a:t>
            </a:r>
          </a:p>
          <a:p>
            <a:pPr marL="285750" indent="-285750">
              <a:buFont typeface="Arial" panose="020B0604020202020204" pitchFamily="34" charset="0"/>
              <a:buChar char="•"/>
            </a:pPr>
            <a:r>
              <a:rPr lang="en-US" dirty="0"/>
              <a:t>Current practices require human interactions and are subject to costly mistakes</a:t>
            </a:r>
          </a:p>
          <a:p>
            <a:pPr marL="285750" indent="-285750">
              <a:buFont typeface="Arial" panose="020B0604020202020204" pitchFamily="34" charset="0"/>
              <a:buChar char="•"/>
            </a:pPr>
            <a:r>
              <a:rPr lang="en-US" dirty="0"/>
              <a:t>200 applications being manually managed by small teams of expert users</a:t>
            </a:r>
          </a:p>
          <a:p>
            <a:pPr marL="285750" indent="-285750">
              <a:buFont typeface="Arial" panose="020B0604020202020204" pitchFamily="34" charset="0"/>
              <a:buChar char="•"/>
            </a:pPr>
            <a:r>
              <a:rPr lang="en-US" dirty="0"/>
              <a:t>Many different tools and methods in use contributing to downtime, rework and poor customer experience</a:t>
            </a:r>
          </a:p>
          <a:p>
            <a:pPr marL="285750" indent="-285750">
              <a:buFont typeface="Arial" panose="020B0604020202020204" pitchFamily="34" charset="0"/>
              <a:buChar char="•"/>
            </a:pPr>
            <a:r>
              <a:rPr lang="en-US" dirty="0"/>
              <a:t>Development configurations were making it into production</a:t>
            </a:r>
          </a:p>
        </p:txBody>
      </p:sp>
      <p:sp>
        <p:nvSpPr>
          <p:cNvPr id="5" name="TextBox 4">
            <a:extLst>
              <a:ext uri="{FF2B5EF4-FFF2-40B4-BE49-F238E27FC236}">
                <a16:creationId xmlns:a16="http://schemas.microsoft.com/office/drawing/2014/main" id="{EFED578A-8C47-184B-B521-22D539C95460}"/>
              </a:ext>
            </a:extLst>
          </p:cNvPr>
          <p:cNvSpPr txBox="1"/>
          <p:nvPr/>
        </p:nvSpPr>
        <p:spPr>
          <a:xfrm>
            <a:off x="588580" y="2110879"/>
            <a:ext cx="1425390" cy="369204"/>
          </a:xfrm>
          <a:prstGeom prst="rect">
            <a:avLst/>
          </a:prstGeom>
          <a:noFill/>
        </p:spPr>
        <p:txBody>
          <a:bodyPr wrap="none" rtlCol="0">
            <a:spAutoFit/>
          </a:bodyPr>
          <a:lstStyle/>
          <a:p>
            <a:pPr algn="l"/>
            <a:r>
              <a:rPr lang="en-US" b="1" dirty="0"/>
              <a:t>Challenge:</a:t>
            </a:r>
          </a:p>
        </p:txBody>
      </p:sp>
    </p:spTree>
    <p:extLst>
      <p:ext uri="{BB962C8B-B14F-4D97-AF65-F5344CB8AC3E}">
        <p14:creationId xmlns:p14="http://schemas.microsoft.com/office/powerpoint/2010/main" val="37990515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DDFBC9-D304-40C2-9343-7C1ACB30357E}"/>
              </a:ext>
            </a:extLst>
          </p:cNvPr>
          <p:cNvSpPr/>
          <p:nvPr/>
        </p:nvSpPr>
        <p:spPr bwMode="gray">
          <a:xfrm>
            <a:off x="8044941" y="-14451"/>
            <a:ext cx="4142297" cy="6856214"/>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182832" rIns="182832" bIns="182832" numCol="1" spcCol="0" rtlCol="0" fromWordArt="0" anchor="t" anchorCtr="0" forceAA="0" compatLnSpc="1">
            <a:prstTxWarp prst="textNoShape">
              <a:avLst/>
            </a:prstTxWarp>
            <a:noAutofit/>
          </a:bodyPr>
          <a:lstStyle/>
          <a:p>
            <a:pPr lvl="0">
              <a:defRPr/>
            </a:pPr>
            <a:endParaRPr lang="en-US" sz="1600">
              <a:solidFill>
                <a:schemeClr val="tx1"/>
              </a:solidFill>
            </a:endParaRPr>
          </a:p>
          <a:p>
            <a:pPr lvl="0">
              <a:defRPr/>
            </a:pPr>
            <a:endParaRPr lang="en-US" sz="1600">
              <a:solidFill>
                <a:schemeClr val="tx1"/>
              </a:solidFill>
            </a:endParaRPr>
          </a:p>
        </p:txBody>
      </p:sp>
      <p:sp>
        <p:nvSpPr>
          <p:cNvPr id="3" name="Text Placeholder 2">
            <a:extLst>
              <a:ext uri="{FF2B5EF4-FFF2-40B4-BE49-F238E27FC236}">
                <a16:creationId xmlns:a16="http://schemas.microsoft.com/office/drawing/2014/main" id="{D64977F6-CD6A-414B-9219-F82A324B36DF}"/>
              </a:ext>
            </a:extLst>
          </p:cNvPr>
          <p:cNvSpPr>
            <a:spLocks noGrp="1"/>
          </p:cNvSpPr>
          <p:nvPr>
            <p:ph type="body" sz="quarter" idx="13"/>
          </p:nvPr>
        </p:nvSpPr>
        <p:spPr/>
        <p:txBody>
          <a:bodyPr/>
          <a:lstStyle/>
          <a:p>
            <a:pPr>
              <a:spcBef>
                <a:spcPts val="600"/>
              </a:spcBef>
              <a:buClr>
                <a:srgbClr val="D0232B"/>
              </a:buClr>
            </a:pPr>
            <a:r>
              <a:rPr lang="en-US" dirty="0">
                <a:solidFill>
                  <a:srgbClr val="293E40"/>
                </a:solidFill>
              </a:rPr>
              <a:t>Trade management application – transitioning to automated release pipelines</a:t>
            </a:r>
          </a:p>
        </p:txBody>
      </p:sp>
      <p:sp>
        <p:nvSpPr>
          <p:cNvPr id="2" name="Title 1">
            <a:extLst>
              <a:ext uri="{FF2B5EF4-FFF2-40B4-BE49-F238E27FC236}">
                <a16:creationId xmlns:a16="http://schemas.microsoft.com/office/drawing/2014/main" id="{A1DE2975-6A2A-4D4B-8A5C-5C2105460258}"/>
              </a:ext>
            </a:extLst>
          </p:cNvPr>
          <p:cNvSpPr>
            <a:spLocks noGrp="1"/>
          </p:cNvSpPr>
          <p:nvPr>
            <p:ph type="title"/>
          </p:nvPr>
        </p:nvSpPr>
        <p:spPr/>
        <p:txBody>
          <a:bodyPr/>
          <a:lstStyle/>
          <a:p>
            <a:pPr defTabSz="1218529">
              <a:lnSpc>
                <a:spcPts val="2292"/>
              </a:lnSpc>
              <a:buClr>
                <a:srgbClr val="FFFFFF"/>
              </a:buClr>
            </a:pPr>
            <a:r>
              <a:rPr lang="en-US" kern="0" dirty="0">
                <a:cs typeface="Arial Unicode MS" pitchFamily="34" charset="-128"/>
              </a:rPr>
              <a:t>Financial Services – application release pipeline</a:t>
            </a:r>
          </a:p>
        </p:txBody>
      </p:sp>
      <p:pic>
        <p:nvPicPr>
          <p:cNvPr id="23" name="Picture 2" descr="Image result for logo shell script">
            <a:extLst>
              <a:ext uri="{FF2B5EF4-FFF2-40B4-BE49-F238E27FC236}">
                <a16:creationId xmlns:a16="http://schemas.microsoft.com/office/drawing/2014/main" id="{9E9A9A89-37BF-FC44-BE81-05A8F9A65823}"/>
              </a:ext>
            </a:extLst>
          </p:cNvPr>
          <p:cNvPicPr>
            <a:picLocks noChangeAspect="1" noChangeArrowheads="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734439" y="5496013"/>
            <a:ext cx="602175" cy="602175"/>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5AA56B3-DA44-5E48-8B49-75C31DC8F837}"/>
              </a:ext>
            </a:extLst>
          </p:cNvPr>
          <p:cNvSpPr txBox="1"/>
          <p:nvPr/>
        </p:nvSpPr>
        <p:spPr>
          <a:xfrm>
            <a:off x="588580" y="2721547"/>
            <a:ext cx="6962840" cy="1476686"/>
          </a:xfrm>
          <a:prstGeom prst="rect">
            <a:avLst/>
          </a:prstGeom>
          <a:noFill/>
        </p:spPr>
        <p:txBody>
          <a:bodyPr wrap="square" rtlCol="0">
            <a:spAutoFit/>
          </a:bodyPr>
          <a:lstStyle/>
          <a:p>
            <a:pPr marL="285750" indent="-285750">
              <a:buFont typeface="Arial" panose="020B0604020202020204" pitchFamily="34" charset="0"/>
              <a:buChar char="•"/>
            </a:pPr>
            <a:r>
              <a:rPr lang="en-US" dirty="0"/>
              <a:t>Central agnostic repository for all configuration data</a:t>
            </a:r>
          </a:p>
          <a:p>
            <a:pPr marL="285750" indent="-285750">
              <a:buFont typeface="Arial" panose="020B0604020202020204" pitchFamily="34" charset="0"/>
              <a:buChar char="•"/>
            </a:pPr>
            <a:r>
              <a:rPr lang="en-US" dirty="0"/>
              <a:t>Consistent along every stage of the release pipeline</a:t>
            </a:r>
          </a:p>
          <a:p>
            <a:pPr marL="285750" indent="-285750">
              <a:buFont typeface="Arial" panose="020B0604020202020204" pitchFamily="34" charset="0"/>
              <a:buChar char="•"/>
            </a:pPr>
            <a:r>
              <a:rPr lang="en-US" dirty="0"/>
              <a:t>Collects, consolidates, validates and serves the configuration data to the Continuous Delivery (CD) tools</a:t>
            </a:r>
          </a:p>
          <a:p>
            <a:pPr marL="285750" indent="-285750">
              <a:buFont typeface="Arial" panose="020B0604020202020204" pitchFamily="34" charset="0"/>
              <a:buChar char="•"/>
            </a:pPr>
            <a:r>
              <a:rPr lang="en-US" dirty="0"/>
              <a:t>Enables CD workflows</a:t>
            </a:r>
          </a:p>
        </p:txBody>
      </p:sp>
      <p:sp>
        <p:nvSpPr>
          <p:cNvPr id="26" name="TextBox 25">
            <a:extLst>
              <a:ext uri="{FF2B5EF4-FFF2-40B4-BE49-F238E27FC236}">
                <a16:creationId xmlns:a16="http://schemas.microsoft.com/office/drawing/2014/main" id="{2DDBC248-2BFF-674D-A66A-150119C31FD4}"/>
              </a:ext>
            </a:extLst>
          </p:cNvPr>
          <p:cNvSpPr txBox="1"/>
          <p:nvPr/>
        </p:nvSpPr>
        <p:spPr>
          <a:xfrm>
            <a:off x="588580" y="2110879"/>
            <a:ext cx="1120820" cy="369204"/>
          </a:xfrm>
          <a:prstGeom prst="rect">
            <a:avLst/>
          </a:prstGeom>
          <a:noFill/>
        </p:spPr>
        <p:txBody>
          <a:bodyPr wrap="none" rtlCol="0">
            <a:spAutoFit/>
          </a:bodyPr>
          <a:lstStyle/>
          <a:p>
            <a:pPr algn="l"/>
            <a:r>
              <a:rPr lang="en-US" b="1" dirty="0"/>
              <a:t>Solution:</a:t>
            </a:r>
          </a:p>
        </p:txBody>
      </p:sp>
      <p:sp>
        <p:nvSpPr>
          <p:cNvPr id="27" name="Rectangle 26">
            <a:extLst>
              <a:ext uri="{FF2B5EF4-FFF2-40B4-BE49-F238E27FC236}">
                <a16:creationId xmlns:a16="http://schemas.microsoft.com/office/drawing/2014/main" id="{591867C2-9109-874E-B33E-D74CD8541EC7}"/>
              </a:ext>
            </a:extLst>
          </p:cNvPr>
          <p:cNvSpPr/>
          <p:nvPr/>
        </p:nvSpPr>
        <p:spPr>
          <a:xfrm>
            <a:off x="8312967" y="2750357"/>
            <a:ext cx="3099672" cy="523220"/>
          </a:xfrm>
          <a:prstGeom prst="rect">
            <a:avLst/>
          </a:prstGeom>
        </p:spPr>
        <p:txBody>
          <a:bodyPr wrap="square">
            <a:spAutoFit/>
          </a:bodyPr>
          <a:lstStyle/>
          <a:p>
            <a:r>
              <a:rPr lang="en-US" sz="1400" dirty="0">
                <a:latin typeface="Century Gothic" panose="020B0502020202020204" pitchFamily="34" charset="0"/>
                <a:cs typeface="Calibri" panose="020F0502020204030204" pitchFamily="34" charset="0"/>
              </a:rPr>
              <a:t>Reduced application downtime and costs</a:t>
            </a:r>
          </a:p>
        </p:txBody>
      </p:sp>
      <p:sp>
        <p:nvSpPr>
          <p:cNvPr id="28" name="Rectangle 27">
            <a:extLst>
              <a:ext uri="{FF2B5EF4-FFF2-40B4-BE49-F238E27FC236}">
                <a16:creationId xmlns:a16="http://schemas.microsoft.com/office/drawing/2014/main" id="{B1EF0C85-D8FE-F648-9C4B-3890EE9CF0C2}"/>
              </a:ext>
            </a:extLst>
          </p:cNvPr>
          <p:cNvSpPr/>
          <p:nvPr/>
        </p:nvSpPr>
        <p:spPr>
          <a:xfrm>
            <a:off x="8312966" y="3556663"/>
            <a:ext cx="3632133" cy="523220"/>
          </a:xfrm>
          <a:prstGeom prst="rect">
            <a:avLst/>
          </a:prstGeom>
        </p:spPr>
        <p:txBody>
          <a:bodyPr wrap="square">
            <a:spAutoFit/>
          </a:bodyPr>
          <a:lstStyle/>
          <a:p>
            <a:r>
              <a:rPr lang="en-US" sz="1400" dirty="0">
                <a:latin typeface="Century Gothic" panose="020B0502020202020204" pitchFamily="34" charset="0"/>
                <a:cs typeface="Calibri" panose="020F0502020204030204" pitchFamily="34" charset="0"/>
              </a:rPr>
              <a:t>Scale team impact without having to add resources</a:t>
            </a:r>
          </a:p>
        </p:txBody>
      </p:sp>
      <p:sp>
        <p:nvSpPr>
          <p:cNvPr id="29" name="Rectangle 28">
            <a:extLst>
              <a:ext uri="{FF2B5EF4-FFF2-40B4-BE49-F238E27FC236}">
                <a16:creationId xmlns:a16="http://schemas.microsoft.com/office/drawing/2014/main" id="{F1F64E63-4CC2-5049-957E-F5195064DC47}"/>
              </a:ext>
            </a:extLst>
          </p:cNvPr>
          <p:cNvSpPr/>
          <p:nvPr/>
        </p:nvSpPr>
        <p:spPr>
          <a:xfrm>
            <a:off x="8312966" y="4363049"/>
            <a:ext cx="3380751" cy="307697"/>
          </a:xfrm>
          <a:prstGeom prst="rect">
            <a:avLst/>
          </a:prstGeom>
        </p:spPr>
        <p:txBody>
          <a:bodyPr wrap="square">
            <a:spAutoFit/>
          </a:bodyPr>
          <a:lstStyle/>
          <a:p>
            <a:pPr lvl="0">
              <a:defRPr/>
            </a:pPr>
            <a:r>
              <a:rPr lang="en-US" sz="1400" dirty="0">
                <a:solidFill>
                  <a:srgbClr val="293E40"/>
                </a:solidFill>
              </a:rPr>
              <a:t>Improved standardization</a:t>
            </a:r>
          </a:p>
        </p:txBody>
      </p:sp>
      <p:pic>
        <p:nvPicPr>
          <p:cNvPr id="30" name="Picture 2">
            <a:extLst>
              <a:ext uri="{FF2B5EF4-FFF2-40B4-BE49-F238E27FC236}">
                <a16:creationId xmlns:a16="http://schemas.microsoft.com/office/drawing/2014/main" id="{B6A4D1D7-E765-6846-ACBB-170AE25BEC61}"/>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3098129" y="4844758"/>
            <a:ext cx="4142297" cy="5769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4034AA93-4975-354C-8D5B-3EEC560867FD}"/>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1807770" y="5576203"/>
            <a:ext cx="1593675" cy="4403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redhat ansible logo">
            <a:extLst>
              <a:ext uri="{FF2B5EF4-FFF2-40B4-BE49-F238E27FC236}">
                <a16:creationId xmlns:a16="http://schemas.microsoft.com/office/drawing/2014/main" id="{6AC66FDF-4F62-7A48-8F03-C1A6A7BC065D}"/>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498229" y="5463731"/>
            <a:ext cx="1143542" cy="63445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54D49A1-D151-5E45-8192-246509ACF37C}"/>
              </a:ext>
            </a:extLst>
          </p:cNvPr>
          <p:cNvSpPr/>
          <p:nvPr/>
        </p:nvSpPr>
        <p:spPr>
          <a:xfrm>
            <a:off x="495108" y="4844733"/>
            <a:ext cx="7056312" cy="13201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1798"/>
          </a:p>
        </p:txBody>
      </p:sp>
      <p:sp>
        <p:nvSpPr>
          <p:cNvPr id="18" name="Rounded Rectangle 17">
            <a:extLst>
              <a:ext uri="{FF2B5EF4-FFF2-40B4-BE49-F238E27FC236}">
                <a16:creationId xmlns:a16="http://schemas.microsoft.com/office/drawing/2014/main" id="{0C727247-F03F-9940-BA1C-AB7985A6BD02}"/>
              </a:ext>
            </a:extLst>
          </p:cNvPr>
          <p:cNvSpPr/>
          <p:nvPr/>
        </p:nvSpPr>
        <p:spPr>
          <a:xfrm>
            <a:off x="534199" y="4922989"/>
            <a:ext cx="2070409" cy="3132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798" dirty="0">
                <a:solidFill>
                  <a:srgbClr val="3A4A6D"/>
                </a:solidFill>
                <a:latin typeface="+mj-lt"/>
                <a:cs typeface="Times New Roman"/>
              </a:rPr>
              <a:t>Key integrations</a:t>
            </a:r>
            <a:endParaRPr lang="en-BE" sz="1798">
              <a:solidFill>
                <a:srgbClr val="3A4A6D"/>
              </a:solidFill>
              <a:latin typeface="+mj-lt"/>
              <a:cs typeface="Times New Roman"/>
            </a:endParaRPr>
          </a:p>
        </p:txBody>
      </p:sp>
      <p:pic>
        <p:nvPicPr>
          <p:cNvPr id="32" name="Picture 2">
            <a:extLst>
              <a:ext uri="{FF2B5EF4-FFF2-40B4-BE49-F238E27FC236}">
                <a16:creationId xmlns:a16="http://schemas.microsoft.com/office/drawing/2014/main" id="{53CDB43A-1433-2A44-8E09-651F2504E3DC}"/>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4780640" y="5504819"/>
            <a:ext cx="1400537" cy="583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772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hoto2.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46628" y="0"/>
            <a:ext cx="6153151" cy="6858000"/>
          </a:xfrm>
          <a:prstGeom prst="rect">
            <a:avLst/>
          </a:prstGeom>
        </p:spPr>
      </p:pic>
      <p:sp>
        <p:nvSpPr>
          <p:cNvPr id="6" name="Text Placeholder 3"/>
          <p:cNvSpPr txBox="1">
            <a:spLocks/>
          </p:cNvSpPr>
          <p:nvPr/>
        </p:nvSpPr>
        <p:spPr>
          <a:xfrm>
            <a:off x="460759" y="2833304"/>
            <a:ext cx="3563554" cy="448056"/>
          </a:xfrm>
          <a:prstGeom prst="rect">
            <a:avLst/>
          </a:prstGeom>
        </p:spPr>
        <p:txBody>
          <a:bodyPr lIns="91428" tIns="45715" rIns="91428" bIns="45715"/>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Century Gothic"/>
                <a:cs typeface="Century Gothic"/>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Century Gothic"/>
                <a:cs typeface="Century Gothic"/>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Century Gothic"/>
                <a:cs typeface="Century Gothic"/>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Century Gothic"/>
                <a:cs typeface="Century Gothic"/>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Century Gothic"/>
                <a:cs typeface="Century Gothic"/>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buNone/>
            </a:pPr>
            <a:r>
              <a:rPr lang="en-US" b="1" dirty="0"/>
              <a:t>Thank you for joining us, please visit our booth!</a:t>
            </a:r>
          </a:p>
        </p:txBody>
      </p:sp>
      <p:sp>
        <p:nvSpPr>
          <p:cNvPr id="7" name="Title 1"/>
          <p:cNvSpPr txBox="1">
            <a:spLocks/>
          </p:cNvSpPr>
          <p:nvPr/>
        </p:nvSpPr>
        <p:spPr>
          <a:xfrm>
            <a:off x="428674" y="1821285"/>
            <a:ext cx="3595639" cy="1039040"/>
          </a:xfrm>
          <a:prstGeom prst="rect">
            <a:avLst/>
          </a:prstGeom>
        </p:spPr>
        <p:txBody>
          <a:bodyPr lIns="91428" tIns="45715" rIns="91428" bIns="45715"/>
          <a:lstStyle>
            <a:lvl1pPr algn="l" defTabSz="457017" rtl="0" eaLnBrk="1" latinLnBrk="0" hangingPunct="1">
              <a:lnSpc>
                <a:spcPct val="90000"/>
              </a:lnSpc>
              <a:spcBef>
                <a:spcPts val="0"/>
              </a:spcBef>
              <a:buNone/>
              <a:defRPr lang="en-US" sz="3200" b="1" i="0" kern="1200" dirty="0" smtClean="0">
                <a:solidFill>
                  <a:schemeClr val="tx1"/>
                </a:solidFill>
                <a:latin typeface="+mj-lt"/>
                <a:ea typeface="Century Gothic"/>
                <a:cs typeface="Century Gothic"/>
              </a:defRPr>
            </a:lvl1pPr>
          </a:lstStyle>
          <a:p>
            <a:r>
              <a:rPr lang="en-US" sz="6000"/>
              <a:t>Q&amp;A</a:t>
            </a:r>
          </a:p>
        </p:txBody>
      </p:sp>
      <p:sp>
        <p:nvSpPr>
          <p:cNvPr id="18" name="Footer Placeholder 4"/>
          <p:cNvSpPr txBox="1">
            <a:spLocks/>
          </p:cNvSpPr>
          <p:nvPr/>
        </p:nvSpPr>
        <p:spPr bwMode="gray">
          <a:xfrm>
            <a:off x="5861884" y="6365329"/>
            <a:ext cx="497712" cy="222251"/>
          </a:xfrm>
          <a:prstGeom prst="rect">
            <a:avLst/>
          </a:prstGeom>
        </p:spPr>
        <p:txBody>
          <a:bodyPr lIns="91428" tIns="45715" rIns="91428" bIns="45715"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700">
                <a:solidFill>
                  <a:schemeClr val="tx1"/>
                </a:solidFill>
                <a:latin typeface="+mn-lt"/>
                <a:ea typeface="Century Gothic"/>
                <a:cs typeface="Century Gothic"/>
              </a:rPr>
              <a:pPr algn="ctr"/>
              <a:t>22</a:t>
            </a:fld>
            <a:endParaRPr lang="en-US" sz="700">
              <a:solidFill>
                <a:schemeClr val="tx1"/>
              </a:solidFill>
              <a:latin typeface="+mn-lt"/>
              <a:ea typeface="Century Gothic"/>
              <a:cs typeface="Century Gothic"/>
            </a:endParaRPr>
          </a:p>
        </p:txBody>
      </p:sp>
      <p:sp>
        <p:nvSpPr>
          <p:cNvPr id="19" name="Footer Placeholder 4"/>
          <p:cNvSpPr txBox="1">
            <a:spLocks/>
          </p:cNvSpPr>
          <p:nvPr/>
        </p:nvSpPr>
        <p:spPr bwMode="gray">
          <a:xfrm>
            <a:off x="8063029" y="6364009"/>
            <a:ext cx="3703073" cy="222251"/>
          </a:xfrm>
          <a:prstGeom prst="rect">
            <a:avLst/>
          </a:prstGeom>
        </p:spPr>
        <p:txBody>
          <a:bodyPr lIns="91428" tIns="45715" rIns="91428" bIns="45715"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456957">
              <a:tabLst>
                <a:tab pos="3598559" algn="l"/>
              </a:tabLst>
            </a:pPr>
            <a:r>
              <a:rPr lang="en-US" sz="700">
                <a:solidFill>
                  <a:srgbClr val="FFFFFF"/>
                </a:solidFill>
                <a:latin typeface="+mn-lt"/>
                <a:cs typeface="Century Gothic"/>
              </a:rPr>
              <a:t>© 2020 ServiceNow, Inc. All Rights Reserved. </a:t>
            </a:r>
          </a:p>
        </p:txBody>
      </p:sp>
      <p:sp>
        <p:nvSpPr>
          <p:cNvPr id="13" name="Subtitle 2">
            <a:extLst>
              <a:ext uri="{FF2B5EF4-FFF2-40B4-BE49-F238E27FC236}">
                <a16:creationId xmlns:a16="http://schemas.microsoft.com/office/drawing/2014/main" id="{E71CDA9B-CC67-4080-8E97-1E297FAE6733}"/>
              </a:ext>
            </a:extLst>
          </p:cNvPr>
          <p:cNvSpPr txBox="1">
            <a:spLocks/>
          </p:cNvSpPr>
          <p:nvPr/>
        </p:nvSpPr>
        <p:spPr bwMode="gray">
          <a:xfrm>
            <a:off x="2332009" y="4470839"/>
            <a:ext cx="1648347" cy="731312"/>
          </a:xfrm>
          <a:prstGeom prst="rect">
            <a:avLst/>
          </a:prstGeom>
        </p:spPr>
        <p:txBody>
          <a:bodyPr vert="horz" lIns="91428" tIns="45715" rIns="91428" bIns="45715" rtlCol="0" anchor="t" anchorCtr="0">
            <a:noAutofit/>
          </a:bodyPr>
          <a:lstStyle>
            <a:lvl1pPr marL="0" indent="0" algn="l" defTabSz="457200" rtl="0" eaLnBrk="1" latinLnBrk="0" hangingPunct="1">
              <a:lnSpc>
                <a:spcPct val="85000"/>
              </a:lnSpc>
              <a:spcBef>
                <a:spcPts val="1200"/>
              </a:spcBef>
              <a:buClr>
                <a:schemeClr val="tx2"/>
              </a:buClr>
              <a:buFont typeface="Arial"/>
              <a:buNone/>
              <a:defRPr lang="en-US" sz="1400" b="0" i="0" kern="1200" dirty="0">
                <a:solidFill>
                  <a:schemeClr val="bg1"/>
                </a:solidFill>
                <a:latin typeface="+mn-lt"/>
                <a:ea typeface="Calibri Regular" charset="0"/>
                <a:cs typeface="Calibri Regular" charset="0"/>
              </a:defRPr>
            </a:lvl1pPr>
            <a:lvl2pPr marL="457200" indent="0" algn="ctr" defTabSz="457200" rtl="0" eaLnBrk="1" latinLnBrk="0" hangingPunct="1">
              <a:lnSpc>
                <a:spcPct val="90000"/>
              </a:lnSpc>
              <a:spcBef>
                <a:spcPts val="600"/>
              </a:spcBef>
              <a:buClr>
                <a:schemeClr val="tx2"/>
              </a:buClr>
              <a:buFont typeface="Arial"/>
              <a:buNone/>
              <a:defRPr sz="1800" kern="1200">
                <a:solidFill>
                  <a:schemeClr val="tx1">
                    <a:tint val="75000"/>
                  </a:schemeClr>
                </a:solidFill>
                <a:latin typeface="+mn-lt"/>
                <a:ea typeface="+mn-ea"/>
                <a:cs typeface="+mn-cs"/>
              </a:defRPr>
            </a:lvl2pPr>
            <a:lvl3pPr marL="914400" indent="0" algn="ctr" defTabSz="457200" rtl="0" eaLnBrk="1" latinLnBrk="0" hangingPunct="1">
              <a:lnSpc>
                <a:spcPct val="90000"/>
              </a:lnSpc>
              <a:spcBef>
                <a:spcPts val="600"/>
              </a:spcBef>
              <a:buClr>
                <a:schemeClr val="tx2"/>
              </a:buClr>
              <a:buFont typeface="Arial"/>
              <a:buNone/>
              <a:defRPr sz="1800" kern="1200">
                <a:solidFill>
                  <a:schemeClr val="tx1">
                    <a:tint val="75000"/>
                  </a:schemeClr>
                </a:solidFill>
                <a:latin typeface="+mn-lt"/>
                <a:ea typeface="+mn-ea"/>
                <a:cs typeface="+mn-cs"/>
              </a:defRPr>
            </a:lvl3pPr>
            <a:lvl4pPr marL="1371600" indent="0" algn="ctr" defTabSz="457200" rtl="0" eaLnBrk="1" latinLnBrk="0" hangingPunct="1">
              <a:lnSpc>
                <a:spcPct val="90000"/>
              </a:lnSpc>
              <a:spcBef>
                <a:spcPts val="600"/>
              </a:spcBef>
              <a:buClr>
                <a:schemeClr val="tx2"/>
              </a:buClr>
              <a:buFont typeface="Arial"/>
              <a:buNone/>
              <a:defRPr sz="1800" kern="1200">
                <a:solidFill>
                  <a:schemeClr val="tx1">
                    <a:tint val="75000"/>
                  </a:schemeClr>
                </a:solidFill>
                <a:latin typeface="+mn-lt"/>
                <a:ea typeface="+mn-ea"/>
                <a:cs typeface="+mn-cs"/>
              </a:defRPr>
            </a:lvl4pPr>
            <a:lvl5pPr marL="1828800" indent="0" algn="ctr" defTabSz="457200" rtl="0" eaLnBrk="1" latinLnBrk="0" hangingPunct="1">
              <a:lnSpc>
                <a:spcPct val="90000"/>
              </a:lnSpc>
              <a:spcBef>
                <a:spcPts val="600"/>
              </a:spcBef>
              <a:buClr>
                <a:schemeClr val="tx2"/>
              </a:buClr>
              <a:buFont typeface="Arial" charset="0"/>
              <a:buNone/>
              <a:defRPr sz="1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00000"/>
              </a:lnSpc>
              <a:spcBef>
                <a:spcPts val="0"/>
              </a:spcBef>
            </a:pPr>
            <a:r>
              <a:rPr lang="en-US" sz="1100" b="1" dirty="0">
                <a:solidFill>
                  <a:schemeClr val="tx1"/>
                </a:solidFill>
                <a:ea typeface="Century Gothic"/>
                <a:cs typeface="Century Gothic"/>
              </a:rPr>
              <a:t>Ben Riley</a:t>
            </a:r>
          </a:p>
          <a:p>
            <a:pPr>
              <a:lnSpc>
                <a:spcPct val="100000"/>
              </a:lnSpc>
              <a:spcBef>
                <a:spcPts val="0"/>
              </a:spcBef>
            </a:pPr>
            <a:r>
              <a:rPr lang="en-US" sz="1100" dirty="0">
                <a:solidFill>
                  <a:schemeClr val="tx1"/>
                </a:solidFill>
                <a:ea typeface="Century Gothic"/>
                <a:cs typeface="Century Gothic"/>
              </a:rPr>
              <a:t>Advisory Solution Consultant</a:t>
            </a:r>
          </a:p>
        </p:txBody>
      </p:sp>
      <p:sp>
        <p:nvSpPr>
          <p:cNvPr id="11" name="Subtitle 2">
            <a:extLst>
              <a:ext uri="{FF2B5EF4-FFF2-40B4-BE49-F238E27FC236}">
                <a16:creationId xmlns:a16="http://schemas.microsoft.com/office/drawing/2014/main" id="{C83ACA31-6B7F-E141-9571-2CDFEB5097A2}"/>
              </a:ext>
            </a:extLst>
          </p:cNvPr>
          <p:cNvSpPr txBox="1">
            <a:spLocks/>
          </p:cNvSpPr>
          <p:nvPr/>
        </p:nvSpPr>
        <p:spPr>
          <a:xfrm>
            <a:off x="428934" y="4470839"/>
            <a:ext cx="1731858" cy="760494"/>
          </a:xfrm>
          <a:prstGeom prst="rect">
            <a:avLst/>
          </a:prstGeom>
        </p:spPr>
        <p:txBody>
          <a:bodyPr lIns="91428" tIns="45715" rIns="91428" bIns="45715" anchor="t"/>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20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6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spcBef>
                <a:spcPts val="0"/>
              </a:spcBef>
              <a:buNone/>
            </a:pPr>
            <a:r>
              <a:rPr lang="en-US" sz="1100" b="1" noProof="1">
                <a:ea typeface="Century Gothic"/>
                <a:cs typeface="Century Gothic"/>
              </a:rPr>
              <a:t>Eric Ledyard</a:t>
            </a:r>
          </a:p>
          <a:p>
            <a:pPr marL="0" indent="0">
              <a:lnSpc>
                <a:spcPct val="100000"/>
              </a:lnSpc>
              <a:spcBef>
                <a:spcPts val="0"/>
              </a:spcBef>
              <a:buNone/>
            </a:pPr>
            <a:r>
              <a:rPr lang="en-US" sz="1100" noProof="1">
                <a:ea typeface="Century Gothic"/>
                <a:cs typeface="Century Gothic"/>
              </a:rPr>
              <a:t>Principal Outbound Product Manager</a:t>
            </a:r>
          </a:p>
        </p:txBody>
      </p:sp>
      <p:cxnSp>
        <p:nvCxnSpPr>
          <p:cNvPr id="15" name="Straight Connector 14">
            <a:extLst>
              <a:ext uri="{FF2B5EF4-FFF2-40B4-BE49-F238E27FC236}">
                <a16:creationId xmlns:a16="http://schemas.microsoft.com/office/drawing/2014/main" id="{3A2D1AB6-1609-2942-9FE3-508681BDF029}"/>
              </a:ext>
            </a:extLst>
          </p:cNvPr>
          <p:cNvCxnSpPr>
            <a:cxnSpLocks/>
          </p:cNvCxnSpPr>
          <p:nvPr/>
        </p:nvCxnSpPr>
        <p:spPr>
          <a:xfrm>
            <a:off x="2076720" y="4470839"/>
            <a:ext cx="0" cy="593753"/>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9B4DF1C7-6029-BD40-B4D9-686FBB0E8756}"/>
              </a:ext>
            </a:extLst>
          </p:cNvPr>
          <p:cNvSpPr txBox="1">
            <a:spLocks/>
          </p:cNvSpPr>
          <p:nvPr/>
        </p:nvSpPr>
        <p:spPr>
          <a:xfrm>
            <a:off x="422723" y="6135986"/>
            <a:ext cx="4731351" cy="448056"/>
          </a:xfrm>
          <a:prstGeom prst="rect">
            <a:avLst/>
          </a:prstGeom>
        </p:spPr>
        <p:txBody>
          <a:bodyPr lIns="91428" tIns="45715" rIns="91428" bIns="45715"/>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Century Gothic"/>
                <a:cs typeface="Century Gothic"/>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Century Gothic"/>
                <a:cs typeface="Century Gothic"/>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Century Gothic"/>
                <a:cs typeface="Century Gothic"/>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Century Gothic"/>
                <a:cs typeface="Century Gothic"/>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Century Gothic"/>
                <a:cs typeface="Century Gothic"/>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buNone/>
            </a:pPr>
            <a:r>
              <a:rPr lang="en-US" dirty="0"/>
              <a:t>servicenow.com/products/devops.html</a:t>
            </a:r>
          </a:p>
        </p:txBody>
      </p:sp>
    </p:spTree>
    <p:extLst>
      <p:ext uri="{BB962C8B-B14F-4D97-AF65-F5344CB8AC3E}">
        <p14:creationId xmlns:p14="http://schemas.microsoft.com/office/powerpoint/2010/main" val="3062526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DC04-D385-F34F-BC19-CF93A4BF305C}"/>
              </a:ext>
            </a:extLst>
          </p:cNvPr>
          <p:cNvSpPr>
            <a:spLocks noGrp="1"/>
          </p:cNvSpPr>
          <p:nvPr>
            <p:ph type="ctrTitle"/>
          </p:nvPr>
        </p:nvSpPr>
        <p:spPr/>
        <p:txBody>
          <a:bodyPr/>
          <a:lstStyle/>
          <a:p>
            <a:r>
              <a:rPr lang="en-US" dirty="0"/>
              <a:t>Backup</a:t>
            </a:r>
          </a:p>
        </p:txBody>
      </p:sp>
      <p:sp>
        <p:nvSpPr>
          <p:cNvPr id="3" name="Text Placeholder 2">
            <a:extLst>
              <a:ext uri="{FF2B5EF4-FFF2-40B4-BE49-F238E27FC236}">
                <a16:creationId xmlns:a16="http://schemas.microsoft.com/office/drawing/2014/main" id="{F4A071AC-4F6C-EE48-B5AF-93134A2F02A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246396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E4A6-4F75-8442-AEC8-140A68C516E1}"/>
              </a:ext>
            </a:extLst>
          </p:cNvPr>
          <p:cNvSpPr>
            <a:spLocks noGrp="1"/>
          </p:cNvSpPr>
          <p:nvPr>
            <p:ph type="title"/>
          </p:nvPr>
        </p:nvSpPr>
        <p:spPr>
          <a:xfrm>
            <a:off x="429017" y="186619"/>
            <a:ext cx="11222132" cy="668692"/>
          </a:xfrm>
        </p:spPr>
        <p:txBody>
          <a:bodyPr/>
          <a:lstStyle/>
          <a:p>
            <a:r>
              <a:rPr lang="en-US"/>
              <a:t>ServiceNow DevOps - Leveraging the Platform</a:t>
            </a:r>
          </a:p>
        </p:txBody>
      </p:sp>
      <p:sp>
        <p:nvSpPr>
          <p:cNvPr id="3" name="Rectangle 2">
            <a:extLst>
              <a:ext uri="{FF2B5EF4-FFF2-40B4-BE49-F238E27FC236}">
                <a16:creationId xmlns:a16="http://schemas.microsoft.com/office/drawing/2014/main" id="{8CAEFC0C-60DC-114D-BFAE-3194679AB8AE}"/>
              </a:ext>
            </a:extLst>
          </p:cNvPr>
          <p:cNvSpPr/>
          <p:nvPr/>
        </p:nvSpPr>
        <p:spPr>
          <a:xfrm>
            <a:off x="310739" y="773222"/>
            <a:ext cx="3621950" cy="50011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4" name="Rectangle 3">
            <a:extLst>
              <a:ext uri="{FF2B5EF4-FFF2-40B4-BE49-F238E27FC236}">
                <a16:creationId xmlns:a16="http://schemas.microsoft.com/office/drawing/2014/main" id="{1A88BCC2-EFC1-6044-AB94-0A93D681757E}"/>
              </a:ext>
            </a:extLst>
          </p:cNvPr>
          <p:cNvSpPr/>
          <p:nvPr/>
        </p:nvSpPr>
        <p:spPr>
          <a:xfrm>
            <a:off x="1060529" y="2135564"/>
            <a:ext cx="2562870" cy="245617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13" name="Rectangle 12">
            <a:extLst>
              <a:ext uri="{FF2B5EF4-FFF2-40B4-BE49-F238E27FC236}">
                <a16:creationId xmlns:a16="http://schemas.microsoft.com/office/drawing/2014/main" id="{45FF707F-FDD7-1D47-B7E2-CCC69EAD0363}"/>
              </a:ext>
            </a:extLst>
          </p:cNvPr>
          <p:cNvSpPr/>
          <p:nvPr/>
        </p:nvSpPr>
        <p:spPr>
          <a:xfrm>
            <a:off x="413623" y="1083624"/>
            <a:ext cx="3638976" cy="1087990"/>
          </a:xfrm>
          <a:prstGeom prst="rect">
            <a:avLst/>
          </a:prstGeom>
        </p:spPr>
        <p:txBody>
          <a:bodyPr wrap="square">
            <a:spAutoFit/>
          </a:bodyPr>
          <a:lstStyle/>
          <a:p>
            <a:pPr algn="ctr">
              <a:lnSpc>
                <a:spcPct val="90000"/>
              </a:lnSpc>
            </a:pPr>
            <a:r>
              <a:rPr lang="en-US" sz="1797" b="1"/>
              <a:t>Taking the tried and tested approvals process and adapting it to DevOps</a:t>
            </a:r>
          </a:p>
          <a:p>
            <a:pPr algn="ctr">
              <a:lnSpc>
                <a:spcPct val="90000"/>
              </a:lnSpc>
            </a:pPr>
            <a:endParaRPr lang="en-US" sz="1797" b="1"/>
          </a:p>
        </p:txBody>
      </p:sp>
      <p:sp>
        <p:nvSpPr>
          <p:cNvPr id="14" name="Rectangle 13">
            <a:extLst>
              <a:ext uri="{FF2B5EF4-FFF2-40B4-BE49-F238E27FC236}">
                <a16:creationId xmlns:a16="http://schemas.microsoft.com/office/drawing/2014/main" id="{F840BA87-250F-0344-910F-BFFCFE929263}"/>
              </a:ext>
            </a:extLst>
          </p:cNvPr>
          <p:cNvSpPr/>
          <p:nvPr/>
        </p:nvSpPr>
        <p:spPr>
          <a:xfrm>
            <a:off x="945100" y="1967433"/>
            <a:ext cx="2579896" cy="222761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ts val="1000"/>
              </a:spcBef>
              <a:buClr>
                <a:schemeClr val="tx1"/>
              </a:buClr>
              <a:buSzPct val="110000"/>
            </a:pPr>
            <a:endParaRPr lang="en-US" sz="1400">
              <a:solidFill>
                <a:schemeClr val="tx1"/>
              </a:solidFill>
            </a:endParaRPr>
          </a:p>
          <a:p>
            <a:pPr marL="285578" indent="-285578">
              <a:lnSpc>
                <a:spcPct val="90000"/>
              </a:lnSpc>
              <a:spcBef>
                <a:spcPts val="1000"/>
              </a:spcBef>
              <a:buClr>
                <a:schemeClr val="tx1"/>
              </a:buClr>
              <a:buSzPct val="110000"/>
              <a:buFont typeface="Wingdings" panose="05000000000000000000" pitchFamily="2" charset="2"/>
              <a:buChar char="ü"/>
            </a:pPr>
            <a:r>
              <a:rPr lang="en-US" sz="1400">
                <a:solidFill>
                  <a:schemeClr val="tx1"/>
                </a:solidFill>
              </a:rPr>
              <a:t>Risk assessed</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Impact understood</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Build successful</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Unit tests passed</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Test coverage &gt;80%</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Security tests passed</a:t>
            </a:r>
          </a:p>
        </p:txBody>
      </p:sp>
      <p:sp>
        <p:nvSpPr>
          <p:cNvPr id="16" name="Rectangle 15">
            <a:extLst>
              <a:ext uri="{FF2B5EF4-FFF2-40B4-BE49-F238E27FC236}">
                <a16:creationId xmlns:a16="http://schemas.microsoft.com/office/drawing/2014/main" id="{49A145D8-822D-7742-AD7C-1D4F8B34605A}"/>
              </a:ext>
            </a:extLst>
          </p:cNvPr>
          <p:cNvSpPr/>
          <p:nvPr/>
        </p:nvSpPr>
        <p:spPr>
          <a:xfrm>
            <a:off x="1255933" y="4691340"/>
            <a:ext cx="1788028" cy="313768"/>
          </a:xfrm>
          <a:prstGeom prst="rect">
            <a:avLst/>
          </a:prstGeom>
        </p:spPr>
        <p:txBody>
          <a:bodyPr wrap="square">
            <a:spAutoFit/>
          </a:bodyPr>
          <a:lstStyle/>
          <a:p>
            <a:pPr algn="ctr">
              <a:lnSpc>
                <a:spcPct val="90000"/>
              </a:lnSpc>
            </a:pPr>
            <a:r>
              <a:rPr lang="en-US" sz="1600" b="1"/>
              <a:t>Auto Approve</a:t>
            </a:r>
          </a:p>
        </p:txBody>
      </p:sp>
      <p:sp>
        <p:nvSpPr>
          <p:cNvPr id="24" name="Chevron 21">
            <a:extLst>
              <a:ext uri="{FF2B5EF4-FFF2-40B4-BE49-F238E27FC236}">
                <a16:creationId xmlns:a16="http://schemas.microsoft.com/office/drawing/2014/main" id="{C37AA1C0-E862-F54C-9B7F-C5443C2AF191}"/>
              </a:ext>
            </a:extLst>
          </p:cNvPr>
          <p:cNvSpPr/>
          <p:nvPr/>
        </p:nvSpPr>
        <p:spPr>
          <a:xfrm>
            <a:off x="4066183" y="2810787"/>
            <a:ext cx="237841" cy="306673"/>
          </a:xfrm>
          <a:prstGeom prst="chevron">
            <a:avLst>
              <a:gd name="adj" fmla="val 5896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6">
              <a:solidFill>
                <a:srgbClr val="FFFFFF"/>
              </a:solidFill>
            </a:endParaRPr>
          </a:p>
        </p:txBody>
      </p:sp>
      <p:sp>
        <p:nvSpPr>
          <p:cNvPr id="41" name="Rectangle 40">
            <a:extLst>
              <a:ext uri="{FF2B5EF4-FFF2-40B4-BE49-F238E27FC236}">
                <a16:creationId xmlns:a16="http://schemas.microsoft.com/office/drawing/2014/main" id="{7AAA8733-5C3C-7847-8320-60940DC86335}"/>
              </a:ext>
            </a:extLst>
          </p:cNvPr>
          <p:cNvSpPr/>
          <p:nvPr/>
        </p:nvSpPr>
        <p:spPr>
          <a:xfrm>
            <a:off x="7782039" y="880651"/>
            <a:ext cx="3621950" cy="48937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buClr>
                <a:schemeClr val="accent1">
                  <a:lumMod val="75000"/>
                </a:schemeClr>
              </a:buClr>
            </a:pPr>
            <a:endParaRPr lang="en-US" sz="1800" b="1">
              <a:solidFill>
                <a:schemeClr val="tx1"/>
              </a:solidFill>
            </a:endParaRPr>
          </a:p>
        </p:txBody>
      </p:sp>
      <p:sp>
        <p:nvSpPr>
          <p:cNvPr id="42" name="Rectangle 41">
            <a:extLst>
              <a:ext uri="{FF2B5EF4-FFF2-40B4-BE49-F238E27FC236}">
                <a16:creationId xmlns:a16="http://schemas.microsoft.com/office/drawing/2014/main" id="{42527F89-DB47-DD45-BCEA-B2D4EACC9ECF}"/>
              </a:ext>
            </a:extLst>
          </p:cNvPr>
          <p:cNvSpPr/>
          <p:nvPr/>
        </p:nvSpPr>
        <p:spPr>
          <a:xfrm>
            <a:off x="7662129" y="1035808"/>
            <a:ext cx="3638976" cy="839076"/>
          </a:xfrm>
          <a:prstGeom prst="rect">
            <a:avLst/>
          </a:prstGeom>
        </p:spPr>
        <p:txBody>
          <a:bodyPr wrap="square">
            <a:spAutoFit/>
          </a:bodyPr>
          <a:lstStyle/>
          <a:p>
            <a:pPr algn="ctr">
              <a:lnSpc>
                <a:spcPct val="90000"/>
              </a:lnSpc>
            </a:pPr>
            <a:r>
              <a:rPr lang="en-US" sz="1797" b="1"/>
              <a:t>Taking the ServiceNow CMDB to be single repository to manage all configuration data</a:t>
            </a:r>
          </a:p>
        </p:txBody>
      </p:sp>
      <p:sp>
        <p:nvSpPr>
          <p:cNvPr id="43" name="Rectangle 42">
            <a:extLst>
              <a:ext uri="{FF2B5EF4-FFF2-40B4-BE49-F238E27FC236}">
                <a16:creationId xmlns:a16="http://schemas.microsoft.com/office/drawing/2014/main" id="{3D82537C-CFE0-9142-AA16-78C736D10461}"/>
              </a:ext>
            </a:extLst>
          </p:cNvPr>
          <p:cNvSpPr/>
          <p:nvPr/>
        </p:nvSpPr>
        <p:spPr>
          <a:xfrm>
            <a:off x="8200182" y="2166572"/>
            <a:ext cx="2562870" cy="245617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578" indent="-285578">
              <a:lnSpc>
                <a:spcPct val="90000"/>
              </a:lnSpc>
              <a:spcBef>
                <a:spcPts val="1000"/>
              </a:spcBef>
              <a:buClr>
                <a:schemeClr val="tx1"/>
              </a:buClr>
              <a:buSzPct val="110000"/>
              <a:buFont typeface="Wingdings" panose="05000000000000000000" pitchFamily="2" charset="2"/>
              <a:buChar char="ü"/>
            </a:pPr>
            <a:r>
              <a:rPr lang="en-US" sz="1400">
                <a:solidFill>
                  <a:schemeClr val="tx1"/>
                </a:solidFill>
              </a:rPr>
              <a:t>Discover and Collect </a:t>
            </a:r>
          </a:p>
          <a:p>
            <a:pPr marL="285578" indent="-285578">
              <a:lnSpc>
                <a:spcPct val="90000"/>
              </a:lnSpc>
              <a:spcBef>
                <a:spcPts val="1000"/>
              </a:spcBef>
              <a:buClr>
                <a:schemeClr val="tx1"/>
              </a:buClr>
              <a:buSzPct val="110000"/>
              <a:buFont typeface="Wingdings" panose="05000000000000000000" pitchFamily="2" charset="2"/>
              <a:buChar char="ü"/>
            </a:pPr>
            <a:r>
              <a:rPr lang="en-US" sz="1400">
                <a:solidFill>
                  <a:schemeClr val="tx1"/>
                </a:solidFill>
              </a:rPr>
              <a:t>Secure and govern</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Version and audit</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Test and validate</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Distribute to consumers</a:t>
            </a:r>
            <a:endParaRPr lang="en-US" sz="1400" b="1">
              <a:solidFill>
                <a:schemeClr val="tx1"/>
              </a:solidFill>
            </a:endParaRPr>
          </a:p>
          <a:p>
            <a:pPr marL="285578" indent="-285578">
              <a:lnSpc>
                <a:spcPct val="90000"/>
              </a:lnSpc>
              <a:spcBef>
                <a:spcPts val="600"/>
              </a:spcBef>
              <a:buClr>
                <a:schemeClr val="tx1"/>
              </a:buClr>
              <a:buSzPct val="110000"/>
              <a:buFont typeface="Wingdings" panose="05000000000000000000" pitchFamily="2" charset="2"/>
              <a:buChar char="ü"/>
            </a:pPr>
            <a:endParaRPr lang="en-US" sz="1400">
              <a:solidFill>
                <a:schemeClr val="tx1"/>
              </a:solidFill>
            </a:endParaRPr>
          </a:p>
        </p:txBody>
      </p:sp>
      <p:sp>
        <p:nvSpPr>
          <p:cNvPr id="44" name="Rectangle 43">
            <a:extLst>
              <a:ext uri="{FF2B5EF4-FFF2-40B4-BE49-F238E27FC236}">
                <a16:creationId xmlns:a16="http://schemas.microsoft.com/office/drawing/2014/main" id="{58A66041-686B-AD4F-B99A-D580E35EFA89}"/>
              </a:ext>
            </a:extLst>
          </p:cNvPr>
          <p:cNvSpPr/>
          <p:nvPr/>
        </p:nvSpPr>
        <p:spPr>
          <a:xfrm>
            <a:off x="8699000" y="4784525"/>
            <a:ext cx="1788028" cy="757130"/>
          </a:xfrm>
          <a:prstGeom prst="rect">
            <a:avLst/>
          </a:prstGeom>
        </p:spPr>
        <p:txBody>
          <a:bodyPr wrap="square">
            <a:spAutoFit/>
          </a:bodyPr>
          <a:lstStyle/>
          <a:p>
            <a:pPr algn="ctr">
              <a:lnSpc>
                <a:spcPct val="90000"/>
              </a:lnSpc>
            </a:pPr>
            <a:r>
              <a:rPr lang="en-US" sz="1600" b="1"/>
              <a:t>Auto Config Data Management</a:t>
            </a:r>
          </a:p>
        </p:txBody>
      </p:sp>
      <p:pic>
        <p:nvPicPr>
          <p:cNvPr id="56" name="Picture 55">
            <a:extLst>
              <a:ext uri="{FF2B5EF4-FFF2-40B4-BE49-F238E27FC236}">
                <a16:creationId xmlns:a16="http://schemas.microsoft.com/office/drawing/2014/main" id="{25B0AD93-E6A5-604E-86BF-4E69C2479A7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43260" y="2349944"/>
            <a:ext cx="4060117" cy="2454207"/>
          </a:xfrm>
          <a:prstGeom prst="rect">
            <a:avLst/>
          </a:prstGeom>
        </p:spPr>
      </p:pic>
      <p:sp>
        <p:nvSpPr>
          <p:cNvPr id="57" name="Right Arrow 56">
            <a:extLst>
              <a:ext uri="{FF2B5EF4-FFF2-40B4-BE49-F238E27FC236}">
                <a16:creationId xmlns:a16="http://schemas.microsoft.com/office/drawing/2014/main" id="{E24AF267-87E3-F44E-ACBC-FC6B90D75007}"/>
              </a:ext>
            </a:extLst>
          </p:cNvPr>
          <p:cNvSpPr/>
          <p:nvPr/>
        </p:nvSpPr>
        <p:spPr>
          <a:xfrm>
            <a:off x="7662129" y="2931020"/>
            <a:ext cx="640937" cy="37288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 Arrow 57">
            <a:extLst>
              <a:ext uri="{FF2B5EF4-FFF2-40B4-BE49-F238E27FC236}">
                <a16:creationId xmlns:a16="http://schemas.microsoft.com/office/drawing/2014/main" id="{846B6D53-10B3-D54D-A7BC-3A71E4FA81BE}"/>
              </a:ext>
            </a:extLst>
          </p:cNvPr>
          <p:cNvSpPr/>
          <p:nvPr/>
        </p:nvSpPr>
        <p:spPr>
          <a:xfrm>
            <a:off x="3209402" y="3005670"/>
            <a:ext cx="631189" cy="423330"/>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29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dissolve">
                                      <p:cBhvr>
                                        <p:cTn id="21" dur="500"/>
                                        <p:tgtEl>
                                          <p:spTgt spid="4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dissolve">
                                      <p:cBhvr>
                                        <p:cTn id="24" dur="500"/>
                                        <p:tgtEl>
                                          <p:spTgt spid="4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p:bldP spid="14" grpId="0"/>
      <p:bldP spid="41" grpId="0" animBg="1"/>
      <p:bldP spid="42" grpId="0"/>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B86199C0-B6C5-4DFB-97A2-DA6FD420BFFA}"/>
              </a:ext>
            </a:extLst>
          </p:cNvPr>
          <p:cNvSpPr>
            <a:spLocks noGrp="1"/>
          </p:cNvSpPr>
          <p:nvPr>
            <p:ph type="title"/>
          </p:nvPr>
        </p:nvSpPr>
        <p:spPr>
          <a:xfrm>
            <a:off x="47393" y="7054"/>
            <a:ext cx="11222132" cy="471800"/>
          </a:xfrm>
        </p:spPr>
        <p:txBody>
          <a:bodyPr/>
          <a:lstStyle/>
          <a:p>
            <a:r>
              <a:rPr lang="en-US"/>
              <a:t>ServiceNow Enterprise DevOps Platform</a:t>
            </a:r>
          </a:p>
        </p:txBody>
      </p:sp>
      <p:sp>
        <p:nvSpPr>
          <p:cNvPr id="17" name="Rectangle 16">
            <a:extLst>
              <a:ext uri="{FF2B5EF4-FFF2-40B4-BE49-F238E27FC236}">
                <a16:creationId xmlns:a16="http://schemas.microsoft.com/office/drawing/2014/main" id="{2BB37463-C535-41BF-8C0A-8F723BFA2326}"/>
              </a:ext>
            </a:extLst>
          </p:cNvPr>
          <p:cNvSpPr/>
          <p:nvPr/>
        </p:nvSpPr>
        <p:spPr>
          <a:xfrm>
            <a:off x="386319" y="6235489"/>
            <a:ext cx="844696" cy="3541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093A8E40-9BBA-8048-AE2B-24ABF7CAEA2E}"/>
              </a:ext>
            </a:extLst>
          </p:cNvPr>
          <p:cNvGrpSpPr/>
          <p:nvPr/>
        </p:nvGrpSpPr>
        <p:grpSpPr>
          <a:xfrm>
            <a:off x="101734" y="677804"/>
            <a:ext cx="11985873" cy="5788318"/>
            <a:chOff x="101734" y="677804"/>
            <a:chExt cx="11985873" cy="5788318"/>
          </a:xfrm>
        </p:grpSpPr>
        <p:grpSp>
          <p:nvGrpSpPr>
            <p:cNvPr id="9" name="Group 8">
              <a:extLst>
                <a:ext uri="{FF2B5EF4-FFF2-40B4-BE49-F238E27FC236}">
                  <a16:creationId xmlns:a16="http://schemas.microsoft.com/office/drawing/2014/main" id="{DA97670F-96B0-3645-884A-C772AA595B97}"/>
                </a:ext>
              </a:extLst>
            </p:cNvPr>
            <p:cNvGrpSpPr/>
            <p:nvPr/>
          </p:nvGrpSpPr>
          <p:grpSpPr>
            <a:xfrm>
              <a:off x="101734" y="677804"/>
              <a:ext cx="11985873" cy="5788318"/>
              <a:chOff x="101734" y="677804"/>
              <a:chExt cx="11985873" cy="5788318"/>
            </a:xfrm>
          </p:grpSpPr>
          <p:grpSp>
            <p:nvGrpSpPr>
              <p:cNvPr id="8" name="Group 7">
                <a:extLst>
                  <a:ext uri="{FF2B5EF4-FFF2-40B4-BE49-F238E27FC236}">
                    <a16:creationId xmlns:a16="http://schemas.microsoft.com/office/drawing/2014/main" id="{E93B94D4-EC28-4423-A972-6EFECB4708D6}"/>
                  </a:ext>
                </a:extLst>
              </p:cNvPr>
              <p:cNvGrpSpPr/>
              <p:nvPr/>
            </p:nvGrpSpPr>
            <p:grpSpPr>
              <a:xfrm>
                <a:off x="277486" y="677804"/>
                <a:ext cx="11419948" cy="865550"/>
                <a:chOff x="598443" y="841364"/>
                <a:chExt cx="10749458" cy="865550"/>
              </a:xfrm>
            </p:grpSpPr>
            <p:sp>
              <p:nvSpPr>
                <p:cNvPr id="5" name="Arrow: Curved Down 4">
                  <a:extLst>
                    <a:ext uri="{FF2B5EF4-FFF2-40B4-BE49-F238E27FC236}">
                      <a16:creationId xmlns:a16="http://schemas.microsoft.com/office/drawing/2014/main" id="{00A52F16-C696-408D-A0E9-4FD4CE71339F}"/>
                    </a:ext>
                  </a:extLst>
                </p:cNvPr>
                <p:cNvSpPr/>
                <p:nvPr/>
              </p:nvSpPr>
              <p:spPr>
                <a:xfrm rot="5400000">
                  <a:off x="10699104" y="1058116"/>
                  <a:ext cx="682390" cy="615205"/>
                </a:xfrm>
                <a:prstGeom prst="curvedDownArrow">
                  <a:avLst>
                    <a:gd name="adj1" fmla="val 23951"/>
                    <a:gd name="adj2" fmla="val 50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hevron 21">
                  <a:extLst>
                    <a:ext uri="{FF2B5EF4-FFF2-40B4-BE49-F238E27FC236}">
                      <a16:creationId xmlns:a16="http://schemas.microsoft.com/office/drawing/2014/main" id="{9314FF09-35F6-4E4E-B6E2-476FAFBB036B}"/>
                    </a:ext>
                  </a:extLst>
                </p:cNvPr>
                <p:cNvSpPr/>
                <p:nvPr/>
              </p:nvSpPr>
              <p:spPr>
                <a:xfrm>
                  <a:off x="1132865" y="841364"/>
                  <a:ext cx="1795403" cy="548054"/>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defTabSz="456903"/>
                  <a:r>
                    <a:rPr lang="en-US" sz="1798" b="1">
                      <a:solidFill>
                        <a:srgbClr val="FFFFFF"/>
                      </a:solidFill>
                      <a:latin typeface="Century Gothic" panose="020F0302020204030204"/>
                    </a:rPr>
                    <a:t>Plan</a:t>
                  </a:r>
                </a:p>
              </p:txBody>
            </p:sp>
            <p:sp>
              <p:nvSpPr>
                <p:cNvPr id="23" name="Chevron 22">
                  <a:extLst>
                    <a:ext uri="{FF2B5EF4-FFF2-40B4-BE49-F238E27FC236}">
                      <a16:creationId xmlns:a16="http://schemas.microsoft.com/office/drawing/2014/main" id="{3447256A-3E7D-DD46-9376-570FCB2BA18E}"/>
                    </a:ext>
                  </a:extLst>
                </p:cNvPr>
                <p:cNvSpPr/>
                <p:nvPr/>
              </p:nvSpPr>
              <p:spPr>
                <a:xfrm>
                  <a:off x="4287426" y="841364"/>
                  <a:ext cx="1795403" cy="548054"/>
                </a:xfrm>
                <a:prstGeom prst="chevron">
                  <a:avLst/>
                </a:prstGeom>
                <a:solidFill>
                  <a:srgbClr val="81B5A1"/>
                </a:solidFill>
                <a:ln>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defTabSz="456903"/>
                  <a:r>
                    <a:rPr lang="en-US" sz="1798" b="1">
                      <a:solidFill>
                        <a:srgbClr val="FFFFFF"/>
                      </a:solidFill>
                      <a:latin typeface="Century Gothic" panose="020F0302020204030204"/>
                    </a:rPr>
                    <a:t>Build</a:t>
                  </a:r>
                </a:p>
              </p:txBody>
            </p:sp>
            <p:sp>
              <p:nvSpPr>
                <p:cNvPr id="24" name="Chevron 23">
                  <a:extLst>
                    <a:ext uri="{FF2B5EF4-FFF2-40B4-BE49-F238E27FC236}">
                      <a16:creationId xmlns:a16="http://schemas.microsoft.com/office/drawing/2014/main" id="{DC7B7896-8580-AC4F-A2DA-41D6A126C2D9}"/>
                    </a:ext>
                  </a:extLst>
                </p:cNvPr>
                <p:cNvSpPr/>
                <p:nvPr/>
              </p:nvSpPr>
              <p:spPr>
                <a:xfrm>
                  <a:off x="5864706" y="841364"/>
                  <a:ext cx="1795403" cy="54805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defTabSz="456903"/>
                  <a:r>
                    <a:rPr lang="en-US" sz="1798" b="1">
                      <a:solidFill>
                        <a:srgbClr val="FFFFFF"/>
                      </a:solidFill>
                      <a:latin typeface="Century Gothic" panose="020F0302020204030204"/>
                    </a:rPr>
                    <a:t>Test</a:t>
                  </a:r>
                </a:p>
              </p:txBody>
            </p:sp>
            <p:sp>
              <p:nvSpPr>
                <p:cNvPr id="25" name="Chevron 24">
                  <a:extLst>
                    <a:ext uri="{FF2B5EF4-FFF2-40B4-BE49-F238E27FC236}">
                      <a16:creationId xmlns:a16="http://schemas.microsoft.com/office/drawing/2014/main" id="{A112A0E4-6CFA-4342-80AD-C886479514F8}"/>
                    </a:ext>
                  </a:extLst>
                </p:cNvPr>
                <p:cNvSpPr/>
                <p:nvPr/>
              </p:nvSpPr>
              <p:spPr>
                <a:xfrm>
                  <a:off x="2710146" y="841364"/>
                  <a:ext cx="1795403" cy="548054"/>
                </a:xfrm>
                <a:prstGeom prst="chevron">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defTabSz="456903"/>
                  <a:r>
                    <a:rPr lang="en-US" sz="1798" b="1">
                      <a:solidFill>
                        <a:srgbClr val="FFFFFF"/>
                      </a:solidFill>
                      <a:latin typeface="Century Gothic" panose="020F0302020204030204"/>
                    </a:rPr>
                    <a:t>Develop</a:t>
                  </a:r>
                </a:p>
              </p:txBody>
            </p:sp>
            <p:sp>
              <p:nvSpPr>
                <p:cNvPr id="27" name="Chevron 26">
                  <a:extLst>
                    <a:ext uri="{FF2B5EF4-FFF2-40B4-BE49-F238E27FC236}">
                      <a16:creationId xmlns:a16="http://schemas.microsoft.com/office/drawing/2014/main" id="{42E54167-6E19-5748-AC53-C825963752EF}"/>
                    </a:ext>
                  </a:extLst>
                </p:cNvPr>
                <p:cNvSpPr/>
                <p:nvPr/>
              </p:nvSpPr>
              <p:spPr>
                <a:xfrm>
                  <a:off x="7441986" y="841364"/>
                  <a:ext cx="1795403" cy="548054"/>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defTabSz="456903"/>
                  <a:r>
                    <a:rPr lang="en-US" sz="1798" b="1">
                      <a:solidFill>
                        <a:srgbClr val="FFFFFF"/>
                      </a:solidFill>
                      <a:latin typeface="Century Gothic" panose="020F0302020204030204"/>
                    </a:rPr>
                    <a:t>Deploy</a:t>
                  </a:r>
                </a:p>
              </p:txBody>
            </p:sp>
            <p:sp>
              <p:nvSpPr>
                <p:cNvPr id="28" name="Chevron 27">
                  <a:extLst>
                    <a:ext uri="{FF2B5EF4-FFF2-40B4-BE49-F238E27FC236}">
                      <a16:creationId xmlns:a16="http://schemas.microsoft.com/office/drawing/2014/main" id="{B818847E-B4C2-6F40-B5F7-FE22B5C828CD}"/>
                    </a:ext>
                  </a:extLst>
                </p:cNvPr>
                <p:cNvSpPr/>
                <p:nvPr/>
              </p:nvSpPr>
              <p:spPr>
                <a:xfrm>
                  <a:off x="9019267" y="841364"/>
                  <a:ext cx="1795403" cy="548054"/>
                </a:xfrm>
                <a:prstGeom prst="chevr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08" rIns="45708" rtlCol="0" anchor="ctr"/>
                <a:lstStyle/>
                <a:p>
                  <a:pPr algn="ctr" defTabSz="456903"/>
                  <a:r>
                    <a:rPr lang="en-US" sz="1798" b="1">
                      <a:solidFill>
                        <a:srgbClr val="FFFFFF"/>
                      </a:solidFill>
                      <a:latin typeface="Century Gothic" panose="020F0302020204030204"/>
                    </a:rPr>
                    <a:t>Operate</a:t>
                  </a:r>
                </a:p>
              </p:txBody>
            </p:sp>
            <p:sp>
              <p:nvSpPr>
                <p:cNvPr id="57" name="Arrow: Curved Down 56">
                  <a:extLst>
                    <a:ext uri="{FF2B5EF4-FFF2-40B4-BE49-F238E27FC236}">
                      <a16:creationId xmlns:a16="http://schemas.microsoft.com/office/drawing/2014/main" id="{BFB91273-C5B6-4817-8089-472D63BCCBC1}"/>
                    </a:ext>
                  </a:extLst>
                </p:cNvPr>
                <p:cNvSpPr/>
                <p:nvPr/>
              </p:nvSpPr>
              <p:spPr>
                <a:xfrm rot="16200000">
                  <a:off x="598443" y="912326"/>
                  <a:ext cx="736724" cy="736723"/>
                </a:xfrm>
                <a:prstGeom prst="curvedDownArrow">
                  <a:avLst>
                    <a:gd name="adj1" fmla="val 24436"/>
                    <a:gd name="adj2" fmla="val 50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CD35270C-5BF0-4D32-989F-52EC88AF4E26}"/>
                    </a:ext>
                  </a:extLst>
                </p:cNvPr>
                <p:cNvSpPr/>
                <p:nvPr/>
              </p:nvSpPr>
              <p:spPr>
                <a:xfrm>
                  <a:off x="1333810" y="1469090"/>
                  <a:ext cx="9350250" cy="180375"/>
                </a:xfrm>
                <a:prstGeom prst="rect">
                  <a:avLst/>
                </a:prstGeom>
                <a:solidFill>
                  <a:srgbClr val="689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20E6D670-228F-4E1D-AA32-E4D2200DB928}"/>
                  </a:ext>
                </a:extLst>
              </p:cNvPr>
              <p:cNvGrpSpPr/>
              <p:nvPr/>
            </p:nvGrpSpPr>
            <p:grpSpPr>
              <a:xfrm>
                <a:off x="101734" y="3117910"/>
                <a:ext cx="11985873" cy="3348212"/>
                <a:chOff x="-25196" y="2222768"/>
                <a:chExt cx="11985873" cy="3348212"/>
              </a:xfrm>
            </p:grpSpPr>
            <p:sp>
              <p:nvSpPr>
                <p:cNvPr id="149" name="Rectangle: Rounded Corners 12">
                  <a:extLst>
                    <a:ext uri="{FF2B5EF4-FFF2-40B4-BE49-F238E27FC236}">
                      <a16:creationId xmlns:a16="http://schemas.microsoft.com/office/drawing/2014/main" id="{77BFDD18-EC40-A449-9151-C3ED77FE8C05}"/>
                    </a:ext>
                  </a:extLst>
                </p:cNvPr>
                <p:cNvSpPr/>
                <p:nvPr/>
              </p:nvSpPr>
              <p:spPr>
                <a:xfrm>
                  <a:off x="-24678" y="2635486"/>
                  <a:ext cx="11985355" cy="818174"/>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a:solidFill>
                        <a:schemeClr val="bg1"/>
                      </a:solidFill>
                    </a:rPr>
                    <a:t>Configuration Data Management</a:t>
                  </a:r>
                </a:p>
              </p:txBody>
            </p:sp>
            <p:sp>
              <p:nvSpPr>
                <p:cNvPr id="11" name="TextBox 10">
                  <a:extLst>
                    <a:ext uri="{FF2B5EF4-FFF2-40B4-BE49-F238E27FC236}">
                      <a16:creationId xmlns:a16="http://schemas.microsoft.com/office/drawing/2014/main" id="{7279FA60-CF24-6B49-82C7-9BF11943025A}"/>
                    </a:ext>
                  </a:extLst>
                </p:cNvPr>
                <p:cNvSpPr txBox="1"/>
                <p:nvPr/>
              </p:nvSpPr>
              <p:spPr>
                <a:xfrm>
                  <a:off x="1048972" y="3933598"/>
                  <a:ext cx="1559795" cy="690741"/>
                </a:xfrm>
                <a:prstGeom prst="rect">
                  <a:avLst/>
                </a:prstGeom>
                <a:solidFill>
                  <a:srgbClr val="56927B"/>
                </a:solidFill>
              </p:spPr>
              <p:txBody>
                <a:bodyPr wrap="square" rtlCol="0">
                  <a:noAutofit/>
                </a:bodyPr>
                <a:lstStyle/>
                <a:p>
                  <a:pPr algn="ctr" defTabSz="456903"/>
                  <a:r>
                    <a:rPr lang="en-US" sz="1798" b="1">
                      <a:solidFill>
                        <a:srgbClr val="FFFFFF"/>
                      </a:solidFill>
                      <a:latin typeface="Century Gothic" panose="020F0302020204030204"/>
                    </a:rPr>
                    <a:t>Agile Planning</a:t>
                  </a:r>
                </a:p>
              </p:txBody>
            </p:sp>
            <p:sp>
              <p:nvSpPr>
                <p:cNvPr id="12" name="TextBox 11">
                  <a:extLst>
                    <a:ext uri="{FF2B5EF4-FFF2-40B4-BE49-F238E27FC236}">
                      <a16:creationId xmlns:a16="http://schemas.microsoft.com/office/drawing/2014/main" id="{E803168D-A5D0-364D-97A0-9618F4E6C16D}"/>
                    </a:ext>
                  </a:extLst>
                </p:cNvPr>
                <p:cNvSpPr txBox="1"/>
                <p:nvPr/>
              </p:nvSpPr>
              <p:spPr>
                <a:xfrm>
                  <a:off x="2673758" y="3934440"/>
                  <a:ext cx="1559795" cy="690741"/>
                </a:xfrm>
                <a:prstGeom prst="rect">
                  <a:avLst/>
                </a:prstGeom>
                <a:solidFill>
                  <a:srgbClr val="9CBDC0"/>
                </a:solidFill>
              </p:spPr>
              <p:txBody>
                <a:bodyPr wrap="square" rtlCol="0">
                  <a:noAutofit/>
                </a:bodyPr>
                <a:lstStyle/>
                <a:p>
                  <a:pPr algn="ctr" defTabSz="456903"/>
                  <a:r>
                    <a:rPr lang="en-US" sz="1798" b="1">
                      <a:solidFill>
                        <a:srgbClr val="FFFFFF"/>
                      </a:solidFill>
                      <a:latin typeface="Century Gothic" panose="020F0302020204030204"/>
                    </a:rPr>
                    <a:t>Source Code</a:t>
                  </a:r>
                </a:p>
              </p:txBody>
            </p:sp>
            <p:sp>
              <p:nvSpPr>
                <p:cNvPr id="14" name="TextBox 13">
                  <a:extLst>
                    <a:ext uri="{FF2B5EF4-FFF2-40B4-BE49-F238E27FC236}">
                      <a16:creationId xmlns:a16="http://schemas.microsoft.com/office/drawing/2014/main" id="{8C860AD0-3FB5-2C49-BD04-38DA21C57AC6}"/>
                    </a:ext>
                  </a:extLst>
                </p:cNvPr>
                <p:cNvSpPr txBox="1"/>
                <p:nvPr/>
              </p:nvSpPr>
              <p:spPr>
                <a:xfrm>
                  <a:off x="4298544" y="3934440"/>
                  <a:ext cx="1559795" cy="690741"/>
                </a:xfrm>
                <a:prstGeom prst="rect">
                  <a:avLst/>
                </a:prstGeom>
                <a:solidFill>
                  <a:srgbClr val="81B5A1"/>
                </a:solidFill>
              </p:spPr>
              <p:txBody>
                <a:bodyPr wrap="square" rtlCol="0">
                  <a:noAutofit/>
                </a:bodyPr>
                <a:lstStyle/>
                <a:p>
                  <a:pPr algn="ctr" defTabSz="456903"/>
                  <a:r>
                    <a:rPr lang="en-US" sz="1798" b="1">
                      <a:solidFill>
                        <a:srgbClr val="FFFFFF"/>
                      </a:solidFill>
                      <a:latin typeface="Century Gothic" panose="020F0302020204030204"/>
                    </a:rPr>
                    <a:t>Build Tools</a:t>
                  </a:r>
                </a:p>
              </p:txBody>
            </p:sp>
            <p:sp>
              <p:nvSpPr>
                <p:cNvPr id="15" name="TextBox 14">
                  <a:extLst>
                    <a:ext uri="{FF2B5EF4-FFF2-40B4-BE49-F238E27FC236}">
                      <a16:creationId xmlns:a16="http://schemas.microsoft.com/office/drawing/2014/main" id="{7AD22B01-AF12-F042-88F9-2B236E5EF2DA}"/>
                    </a:ext>
                  </a:extLst>
                </p:cNvPr>
                <p:cNvSpPr txBox="1"/>
                <p:nvPr/>
              </p:nvSpPr>
              <p:spPr>
                <a:xfrm>
                  <a:off x="5923330" y="3934440"/>
                  <a:ext cx="1559795" cy="690741"/>
                </a:xfrm>
                <a:prstGeom prst="rect">
                  <a:avLst/>
                </a:prstGeom>
                <a:solidFill>
                  <a:srgbClr val="68A1AF"/>
                </a:solidFill>
              </p:spPr>
              <p:txBody>
                <a:bodyPr wrap="square" lIns="0" rIns="0" rtlCol="0">
                  <a:noAutofit/>
                </a:bodyPr>
                <a:lstStyle/>
                <a:p>
                  <a:pPr algn="ctr" defTabSz="456903"/>
                  <a:r>
                    <a:rPr lang="en-US" sz="1798" b="1">
                      <a:solidFill>
                        <a:srgbClr val="FFFFFF"/>
                      </a:solidFill>
                      <a:latin typeface="Century Gothic" panose="020F0302020204030204"/>
                    </a:rPr>
                    <a:t>Testing and</a:t>
                  </a:r>
                </a:p>
                <a:p>
                  <a:pPr algn="ctr" defTabSz="456903"/>
                  <a:r>
                    <a:rPr lang="en-US" sz="1798" b="1">
                      <a:solidFill>
                        <a:srgbClr val="FFFFFF"/>
                      </a:solidFill>
                      <a:latin typeface="Century Gothic" panose="020F0302020204030204"/>
                    </a:rPr>
                    <a:t>Quality</a:t>
                  </a:r>
                </a:p>
              </p:txBody>
            </p:sp>
            <p:sp>
              <p:nvSpPr>
                <p:cNvPr id="29" name="Up-Down Arrow 28">
                  <a:extLst>
                    <a:ext uri="{FF2B5EF4-FFF2-40B4-BE49-F238E27FC236}">
                      <a16:creationId xmlns:a16="http://schemas.microsoft.com/office/drawing/2014/main" id="{80831A29-5745-B64E-9980-37E3DB46A0ED}"/>
                    </a:ext>
                  </a:extLst>
                </p:cNvPr>
                <p:cNvSpPr/>
                <p:nvPr/>
              </p:nvSpPr>
              <p:spPr>
                <a:xfrm>
                  <a:off x="1699461" y="3445153"/>
                  <a:ext cx="213088" cy="492566"/>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3"/>
                  <a:endParaRPr lang="en-US" sz="1798">
                    <a:solidFill>
                      <a:srgbClr val="FFFFFF"/>
                    </a:solidFill>
                    <a:latin typeface="Century Gothic" panose="020F0302020204030204"/>
                  </a:endParaRPr>
                </a:p>
              </p:txBody>
            </p:sp>
            <p:sp>
              <p:nvSpPr>
                <p:cNvPr id="30" name="Up-Down Arrow 29">
                  <a:extLst>
                    <a:ext uri="{FF2B5EF4-FFF2-40B4-BE49-F238E27FC236}">
                      <a16:creationId xmlns:a16="http://schemas.microsoft.com/office/drawing/2014/main" id="{5A0EF9ED-0634-7F49-96FA-88FB87F778B1}"/>
                    </a:ext>
                  </a:extLst>
                </p:cNvPr>
                <p:cNvSpPr/>
                <p:nvPr/>
              </p:nvSpPr>
              <p:spPr>
                <a:xfrm>
                  <a:off x="3340906" y="3445153"/>
                  <a:ext cx="213088" cy="492566"/>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3"/>
                  <a:endParaRPr lang="en-US" sz="1798">
                    <a:solidFill>
                      <a:srgbClr val="FFFFFF"/>
                    </a:solidFill>
                    <a:latin typeface="Century Gothic" panose="020F0302020204030204"/>
                  </a:endParaRPr>
                </a:p>
              </p:txBody>
            </p:sp>
            <p:sp>
              <p:nvSpPr>
                <p:cNvPr id="33" name="Up-Down Arrow 32">
                  <a:extLst>
                    <a:ext uri="{FF2B5EF4-FFF2-40B4-BE49-F238E27FC236}">
                      <a16:creationId xmlns:a16="http://schemas.microsoft.com/office/drawing/2014/main" id="{3D7CB9FB-0D43-F047-9B14-F04439C1CE0B}"/>
                    </a:ext>
                  </a:extLst>
                </p:cNvPr>
                <p:cNvSpPr/>
                <p:nvPr/>
              </p:nvSpPr>
              <p:spPr>
                <a:xfrm>
                  <a:off x="4982352" y="3445153"/>
                  <a:ext cx="213088" cy="492566"/>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3"/>
                  <a:endParaRPr lang="en-US" sz="1798">
                    <a:solidFill>
                      <a:srgbClr val="FFFFFF"/>
                    </a:solidFill>
                    <a:latin typeface="Century Gothic" panose="020F0302020204030204"/>
                  </a:endParaRPr>
                </a:p>
              </p:txBody>
            </p:sp>
            <p:sp>
              <p:nvSpPr>
                <p:cNvPr id="34" name="Up-Down Arrow 33">
                  <a:extLst>
                    <a:ext uri="{FF2B5EF4-FFF2-40B4-BE49-F238E27FC236}">
                      <a16:creationId xmlns:a16="http://schemas.microsoft.com/office/drawing/2014/main" id="{8A67E5FF-2F7F-AA49-B24A-0C96450F1207}"/>
                    </a:ext>
                  </a:extLst>
                </p:cNvPr>
                <p:cNvSpPr/>
                <p:nvPr/>
              </p:nvSpPr>
              <p:spPr>
                <a:xfrm>
                  <a:off x="6601769" y="3445153"/>
                  <a:ext cx="213088" cy="492566"/>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3"/>
                  <a:endParaRPr lang="en-US" sz="1798">
                    <a:solidFill>
                      <a:srgbClr val="FFFFFF"/>
                    </a:solidFill>
                    <a:latin typeface="Century Gothic" panose="020F0302020204030204"/>
                  </a:endParaRPr>
                </a:p>
              </p:txBody>
            </p:sp>
            <p:sp>
              <p:nvSpPr>
                <p:cNvPr id="36" name="Up-Down Arrow 35">
                  <a:extLst>
                    <a:ext uri="{FF2B5EF4-FFF2-40B4-BE49-F238E27FC236}">
                      <a16:creationId xmlns:a16="http://schemas.microsoft.com/office/drawing/2014/main" id="{18BB6809-DEE1-E249-B82F-72B4203B1FED}"/>
                    </a:ext>
                  </a:extLst>
                </p:cNvPr>
                <p:cNvSpPr/>
                <p:nvPr/>
              </p:nvSpPr>
              <p:spPr>
                <a:xfrm>
                  <a:off x="9829590" y="3445153"/>
                  <a:ext cx="213088" cy="492566"/>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3"/>
                  <a:endParaRPr lang="en-US" sz="1798">
                    <a:solidFill>
                      <a:srgbClr val="FFFFFF"/>
                    </a:solidFill>
                    <a:latin typeface="Century Gothic" panose="020F0302020204030204"/>
                  </a:endParaRPr>
                </a:p>
              </p:txBody>
            </p:sp>
            <p:sp>
              <p:nvSpPr>
                <p:cNvPr id="38" name="TextBox 37">
                  <a:extLst>
                    <a:ext uri="{FF2B5EF4-FFF2-40B4-BE49-F238E27FC236}">
                      <a16:creationId xmlns:a16="http://schemas.microsoft.com/office/drawing/2014/main" id="{B8DD543A-1FA0-EF43-BAEA-9AEE8ACCD9F4}"/>
                    </a:ext>
                  </a:extLst>
                </p:cNvPr>
                <p:cNvSpPr txBox="1"/>
                <p:nvPr/>
              </p:nvSpPr>
              <p:spPr>
                <a:xfrm>
                  <a:off x="9172902" y="3931369"/>
                  <a:ext cx="1559795" cy="690741"/>
                </a:xfrm>
                <a:prstGeom prst="rect">
                  <a:avLst/>
                </a:prstGeom>
                <a:solidFill>
                  <a:srgbClr val="30535B"/>
                </a:solidFill>
              </p:spPr>
              <p:txBody>
                <a:bodyPr wrap="square" lIns="0" rIns="0" rtlCol="0">
                  <a:noAutofit/>
                </a:bodyPr>
                <a:lstStyle/>
                <a:p>
                  <a:pPr algn="ctr" defTabSz="456903"/>
                  <a:r>
                    <a:rPr lang="en-US" sz="1798" b="1">
                      <a:solidFill>
                        <a:srgbClr val="FFFFFF"/>
                      </a:solidFill>
                      <a:latin typeface="Century Gothic" panose="020F0302020204030204"/>
                    </a:rPr>
                    <a:t>Operations</a:t>
                  </a:r>
                </a:p>
              </p:txBody>
            </p:sp>
            <p:sp>
              <p:nvSpPr>
                <p:cNvPr id="40" name="TextBox 39">
                  <a:extLst>
                    <a:ext uri="{FF2B5EF4-FFF2-40B4-BE49-F238E27FC236}">
                      <a16:creationId xmlns:a16="http://schemas.microsoft.com/office/drawing/2014/main" id="{10F3D053-8108-CE47-B293-AABC11870B36}"/>
                    </a:ext>
                  </a:extLst>
                </p:cNvPr>
                <p:cNvSpPr txBox="1"/>
                <p:nvPr/>
              </p:nvSpPr>
              <p:spPr>
                <a:xfrm>
                  <a:off x="7548115" y="3931369"/>
                  <a:ext cx="1559795" cy="690741"/>
                </a:xfrm>
                <a:prstGeom prst="rect">
                  <a:avLst/>
                </a:prstGeom>
                <a:solidFill>
                  <a:srgbClr val="487C89"/>
                </a:solidFill>
              </p:spPr>
              <p:txBody>
                <a:bodyPr wrap="square" lIns="0" rIns="0" rtlCol="0">
                  <a:noAutofit/>
                </a:bodyPr>
                <a:lstStyle/>
                <a:p>
                  <a:pPr algn="ctr" defTabSz="456903"/>
                  <a:r>
                    <a:rPr lang="en-US" sz="1798" b="1">
                      <a:solidFill>
                        <a:srgbClr val="FFFFFF"/>
                      </a:solidFill>
                      <a:latin typeface="Century Gothic" panose="020F0302020204030204"/>
                    </a:rPr>
                    <a:t>Deployment</a:t>
                  </a:r>
                </a:p>
              </p:txBody>
            </p:sp>
            <p:sp>
              <p:nvSpPr>
                <p:cNvPr id="41" name="Up-Down Arrow 40">
                  <a:extLst>
                    <a:ext uri="{FF2B5EF4-FFF2-40B4-BE49-F238E27FC236}">
                      <a16:creationId xmlns:a16="http://schemas.microsoft.com/office/drawing/2014/main" id="{63EB1621-E2F3-844E-B1DC-ECC9397CADD5}"/>
                    </a:ext>
                  </a:extLst>
                </p:cNvPr>
                <p:cNvSpPr/>
                <p:nvPr/>
              </p:nvSpPr>
              <p:spPr>
                <a:xfrm>
                  <a:off x="8188144" y="3445153"/>
                  <a:ext cx="213088" cy="492566"/>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03"/>
                  <a:endParaRPr lang="en-US" sz="1798">
                    <a:solidFill>
                      <a:srgbClr val="FFFFFF"/>
                    </a:solidFill>
                    <a:latin typeface="Century Gothic" panose="020F0302020204030204"/>
                  </a:endParaRPr>
                </a:p>
              </p:txBody>
            </p:sp>
            <p:pic>
              <p:nvPicPr>
                <p:cNvPr id="32" name="Picture 12" descr="Image result for jira logo">
                  <a:extLst>
                    <a:ext uri="{FF2B5EF4-FFF2-40B4-BE49-F238E27FC236}">
                      <a16:creationId xmlns:a16="http://schemas.microsoft.com/office/drawing/2014/main" id="{78166F72-DBD1-214E-BE7F-CC6CBCAE1F3E}"/>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484318" y="4708124"/>
                  <a:ext cx="643374" cy="21538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8691E7E-3478-594C-A987-47D984F6CBD9}"/>
                    </a:ext>
                  </a:extLst>
                </p:cNvPr>
                <p:cNvGrpSpPr/>
                <p:nvPr/>
              </p:nvGrpSpPr>
              <p:grpSpPr>
                <a:xfrm>
                  <a:off x="1274782" y="5043716"/>
                  <a:ext cx="565797" cy="481833"/>
                  <a:chOff x="7322871" y="5475772"/>
                  <a:chExt cx="565942" cy="481959"/>
                </a:xfrm>
              </p:grpSpPr>
              <p:sp>
                <p:nvSpPr>
                  <p:cNvPr id="44" name="Freeform: Shape 98">
                    <a:extLst>
                      <a:ext uri="{FF2B5EF4-FFF2-40B4-BE49-F238E27FC236}">
                        <a16:creationId xmlns:a16="http://schemas.microsoft.com/office/drawing/2014/main" id="{D5450323-183A-594D-A71D-104A20F9BA9E}"/>
                      </a:ext>
                    </a:extLst>
                  </p:cNvPr>
                  <p:cNvSpPr/>
                  <p:nvPr/>
                </p:nvSpPr>
                <p:spPr>
                  <a:xfrm>
                    <a:off x="7322871" y="5475773"/>
                    <a:ext cx="147598" cy="153748"/>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sz="1798"/>
                  </a:p>
                </p:txBody>
              </p:sp>
              <p:sp>
                <p:nvSpPr>
                  <p:cNvPr id="45" name="Freeform: Shape 99">
                    <a:extLst>
                      <a:ext uri="{FF2B5EF4-FFF2-40B4-BE49-F238E27FC236}">
                        <a16:creationId xmlns:a16="http://schemas.microsoft.com/office/drawing/2014/main" id="{9B7E0101-4E8B-C946-B76B-1A148E8EFECC}"/>
                      </a:ext>
                    </a:extLst>
                  </p:cNvPr>
                  <p:cNvSpPr/>
                  <p:nvPr/>
                </p:nvSpPr>
                <p:spPr>
                  <a:xfrm>
                    <a:off x="7484440" y="5475772"/>
                    <a:ext cx="173735" cy="156823"/>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sz="1798"/>
                  </a:p>
                </p:txBody>
              </p:sp>
              <p:sp>
                <p:nvSpPr>
                  <p:cNvPr id="46" name="Freeform: Shape 100">
                    <a:extLst>
                      <a:ext uri="{FF2B5EF4-FFF2-40B4-BE49-F238E27FC236}">
                        <a16:creationId xmlns:a16="http://schemas.microsoft.com/office/drawing/2014/main" id="{D899000B-ACA9-0242-B8BA-F83A7A7BB56F}"/>
                      </a:ext>
                    </a:extLst>
                  </p:cNvPr>
                  <p:cNvSpPr/>
                  <p:nvPr/>
                </p:nvSpPr>
                <p:spPr>
                  <a:xfrm>
                    <a:off x="7647429" y="5478836"/>
                    <a:ext cx="241384" cy="150673"/>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sz="1798"/>
                  </a:p>
                </p:txBody>
              </p:sp>
              <p:sp>
                <p:nvSpPr>
                  <p:cNvPr id="47" name="Freeform: Shape 101">
                    <a:extLst>
                      <a:ext uri="{FF2B5EF4-FFF2-40B4-BE49-F238E27FC236}">
                        <a16:creationId xmlns:a16="http://schemas.microsoft.com/office/drawing/2014/main" id="{82B9B32E-A7FA-2545-B7F0-83F739C7D874}"/>
                      </a:ext>
                    </a:extLst>
                  </p:cNvPr>
                  <p:cNvSpPr/>
                  <p:nvPr/>
                </p:nvSpPr>
                <p:spPr>
                  <a:xfrm>
                    <a:off x="7830003" y="5937744"/>
                    <a:ext cx="15375" cy="19987"/>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sz="1798"/>
                  </a:p>
                </p:txBody>
              </p:sp>
              <p:sp>
                <p:nvSpPr>
                  <p:cNvPr id="48" name="Freeform: Shape 102">
                    <a:extLst>
                      <a:ext uri="{FF2B5EF4-FFF2-40B4-BE49-F238E27FC236}">
                        <a16:creationId xmlns:a16="http://schemas.microsoft.com/office/drawing/2014/main" id="{5BACF9B2-FA43-5E4F-A122-B5C33D1A83C0}"/>
                      </a:ext>
                    </a:extLst>
                  </p:cNvPr>
                  <p:cNvSpPr/>
                  <p:nvPr/>
                </p:nvSpPr>
                <p:spPr>
                  <a:xfrm>
                    <a:off x="7846500" y="5937744"/>
                    <a:ext cx="19987" cy="19987"/>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sz="1798"/>
                  </a:p>
                </p:txBody>
              </p:sp>
            </p:grpSp>
            <p:pic>
              <p:nvPicPr>
                <p:cNvPr id="49" name="Picture 4" descr="Related image">
                  <a:extLst>
                    <a:ext uri="{FF2B5EF4-FFF2-40B4-BE49-F238E27FC236}">
                      <a16:creationId xmlns:a16="http://schemas.microsoft.com/office/drawing/2014/main" id="{8AD7E412-E62D-B240-A3CE-C3D35526D5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67486" y="4885933"/>
                  <a:ext cx="1010157" cy="37417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gitlab transparent logo">
                  <a:extLst>
                    <a:ext uri="{FF2B5EF4-FFF2-40B4-BE49-F238E27FC236}">
                      <a16:creationId xmlns:a16="http://schemas.microsoft.com/office/drawing/2014/main" id="{AF50E5BF-9FD1-8744-8364-342101441ADA}"/>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995880" y="5123922"/>
                  <a:ext cx="404016" cy="44705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Image result for bitbucket logo">
                  <a:extLst>
                    <a:ext uri="{FF2B5EF4-FFF2-40B4-BE49-F238E27FC236}">
                      <a16:creationId xmlns:a16="http://schemas.microsoft.com/office/drawing/2014/main" id="{5CA6FA5F-A8D6-3B46-86D4-BAE5133FD50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13838" y="4701827"/>
                  <a:ext cx="1172186" cy="16937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Related image">
                  <a:extLst>
                    <a:ext uri="{FF2B5EF4-FFF2-40B4-BE49-F238E27FC236}">
                      <a16:creationId xmlns:a16="http://schemas.microsoft.com/office/drawing/2014/main" id="{87DA7B21-AB42-FF41-A062-056A8F5CA395}"/>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l="23346" r="23368"/>
                <a:stretch/>
              </p:blipFill>
              <p:spPr bwMode="auto">
                <a:xfrm>
                  <a:off x="4860236" y="5106262"/>
                  <a:ext cx="416712" cy="41056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2" descr="Image result for Jenkins transparent logo">
                  <a:extLst>
                    <a:ext uri="{FF2B5EF4-FFF2-40B4-BE49-F238E27FC236}">
                      <a16:creationId xmlns:a16="http://schemas.microsoft.com/office/drawing/2014/main" id="{5E540C9B-F693-FA49-8FA6-47C0B041423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591446" y="4718351"/>
                  <a:ext cx="973988" cy="31324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Image result for junit">
                  <a:extLst>
                    <a:ext uri="{FF2B5EF4-FFF2-40B4-BE49-F238E27FC236}">
                      <a16:creationId xmlns:a16="http://schemas.microsoft.com/office/drawing/2014/main" id="{9E2432A4-9923-B44B-BADC-F36AF43DC06B}"/>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058862" y="4546945"/>
                  <a:ext cx="559316" cy="55931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8" descr="Image result for nunit">
                  <a:extLst>
                    <a:ext uri="{FF2B5EF4-FFF2-40B4-BE49-F238E27FC236}">
                      <a16:creationId xmlns:a16="http://schemas.microsoft.com/office/drawing/2014/main" id="{9A545E23-F0BC-4945-9186-07A5CCAF9D8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782905" y="4885933"/>
                  <a:ext cx="619478" cy="2525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8" descr="Image result for selenium">
                  <a:extLst>
                    <a:ext uri="{FF2B5EF4-FFF2-40B4-BE49-F238E27FC236}">
                      <a16:creationId xmlns:a16="http://schemas.microsoft.com/office/drawing/2014/main" id="{5E4D48B2-0909-2241-A5BD-C4C0D80CF849}"/>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185541" y="5003711"/>
                  <a:ext cx="501856" cy="501856"/>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oup 75">
                  <a:extLst>
                    <a:ext uri="{FF2B5EF4-FFF2-40B4-BE49-F238E27FC236}">
                      <a16:creationId xmlns:a16="http://schemas.microsoft.com/office/drawing/2014/main" id="{DB9AFE14-AC77-F34F-913D-C4DE9B243E8A}"/>
                    </a:ext>
                  </a:extLst>
                </p:cNvPr>
                <p:cNvGrpSpPr/>
                <p:nvPr/>
              </p:nvGrpSpPr>
              <p:grpSpPr>
                <a:xfrm>
                  <a:off x="7728916" y="4790830"/>
                  <a:ext cx="565800" cy="156782"/>
                  <a:chOff x="7300588" y="5805028"/>
                  <a:chExt cx="565945" cy="156823"/>
                </a:xfrm>
              </p:grpSpPr>
              <p:sp>
                <p:nvSpPr>
                  <p:cNvPr id="77" name="Freeform: Shape 98">
                    <a:extLst>
                      <a:ext uri="{FF2B5EF4-FFF2-40B4-BE49-F238E27FC236}">
                        <a16:creationId xmlns:a16="http://schemas.microsoft.com/office/drawing/2014/main" id="{329B0095-17DF-3C4B-896E-0A7526265B89}"/>
                      </a:ext>
                    </a:extLst>
                  </p:cNvPr>
                  <p:cNvSpPr/>
                  <p:nvPr/>
                </p:nvSpPr>
                <p:spPr>
                  <a:xfrm>
                    <a:off x="7300588" y="5805029"/>
                    <a:ext cx="147598" cy="153748"/>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sz="1798"/>
                  </a:p>
                </p:txBody>
              </p:sp>
              <p:sp>
                <p:nvSpPr>
                  <p:cNvPr id="78" name="Freeform: Shape 99">
                    <a:extLst>
                      <a:ext uri="{FF2B5EF4-FFF2-40B4-BE49-F238E27FC236}">
                        <a16:creationId xmlns:a16="http://schemas.microsoft.com/office/drawing/2014/main" id="{E2F6A682-5331-DE44-B596-CF2D6013987A}"/>
                      </a:ext>
                    </a:extLst>
                  </p:cNvPr>
                  <p:cNvSpPr/>
                  <p:nvPr/>
                </p:nvSpPr>
                <p:spPr>
                  <a:xfrm>
                    <a:off x="7462157" y="5805028"/>
                    <a:ext cx="173735" cy="156823"/>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sz="1798"/>
                  </a:p>
                </p:txBody>
              </p:sp>
              <p:sp>
                <p:nvSpPr>
                  <p:cNvPr id="79" name="Freeform: Shape 100">
                    <a:extLst>
                      <a:ext uri="{FF2B5EF4-FFF2-40B4-BE49-F238E27FC236}">
                        <a16:creationId xmlns:a16="http://schemas.microsoft.com/office/drawing/2014/main" id="{DCF4B738-33B0-F747-B785-ACBBD99787EA}"/>
                      </a:ext>
                    </a:extLst>
                  </p:cNvPr>
                  <p:cNvSpPr/>
                  <p:nvPr/>
                </p:nvSpPr>
                <p:spPr>
                  <a:xfrm>
                    <a:off x="7625149" y="5808089"/>
                    <a:ext cx="241384" cy="150673"/>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sz="1798"/>
                  </a:p>
                </p:txBody>
              </p:sp>
              <p:sp>
                <p:nvSpPr>
                  <p:cNvPr id="80" name="Freeform: Shape 101">
                    <a:extLst>
                      <a:ext uri="{FF2B5EF4-FFF2-40B4-BE49-F238E27FC236}">
                        <a16:creationId xmlns:a16="http://schemas.microsoft.com/office/drawing/2014/main" id="{3115499D-98E9-7843-9319-73E06DB00E2C}"/>
                      </a:ext>
                    </a:extLst>
                  </p:cNvPr>
                  <p:cNvSpPr/>
                  <p:nvPr/>
                </p:nvSpPr>
                <p:spPr>
                  <a:xfrm>
                    <a:off x="7830003" y="5937744"/>
                    <a:ext cx="15375" cy="19987"/>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sz="1798"/>
                  </a:p>
                </p:txBody>
              </p:sp>
              <p:sp>
                <p:nvSpPr>
                  <p:cNvPr id="81" name="Freeform: Shape 102">
                    <a:extLst>
                      <a:ext uri="{FF2B5EF4-FFF2-40B4-BE49-F238E27FC236}">
                        <a16:creationId xmlns:a16="http://schemas.microsoft.com/office/drawing/2014/main" id="{91B28C25-7E90-CA4A-A5EF-027FCF5014A8}"/>
                      </a:ext>
                    </a:extLst>
                  </p:cNvPr>
                  <p:cNvSpPr/>
                  <p:nvPr/>
                </p:nvSpPr>
                <p:spPr>
                  <a:xfrm>
                    <a:off x="7846500" y="5937744"/>
                    <a:ext cx="19987" cy="19987"/>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sz="1798"/>
                  </a:p>
                </p:txBody>
              </p:sp>
            </p:grpSp>
            <p:sp>
              <p:nvSpPr>
                <p:cNvPr id="7" name="TextBox 6">
                  <a:extLst>
                    <a:ext uri="{FF2B5EF4-FFF2-40B4-BE49-F238E27FC236}">
                      <a16:creationId xmlns:a16="http://schemas.microsoft.com/office/drawing/2014/main" id="{2FA5AA76-142B-EE42-A040-E0933353494F}"/>
                    </a:ext>
                  </a:extLst>
                </p:cNvPr>
                <p:cNvSpPr txBox="1"/>
                <p:nvPr/>
              </p:nvSpPr>
              <p:spPr>
                <a:xfrm>
                  <a:off x="1850624" y="4952412"/>
                  <a:ext cx="569239" cy="307697"/>
                </a:xfrm>
                <a:prstGeom prst="rect">
                  <a:avLst/>
                </a:prstGeom>
                <a:noFill/>
              </p:spPr>
              <p:txBody>
                <a:bodyPr wrap="none" rtlCol="0">
                  <a:spAutoFit/>
                </a:bodyPr>
                <a:lstStyle/>
                <a:p>
                  <a:pPr algn="l"/>
                  <a:r>
                    <a:rPr lang="en-US" sz="1400"/>
                    <a:t>ITBM</a:t>
                  </a:r>
                </a:p>
              </p:txBody>
            </p:sp>
            <p:sp>
              <p:nvSpPr>
                <p:cNvPr id="82" name="TextBox 81">
                  <a:extLst>
                    <a:ext uri="{FF2B5EF4-FFF2-40B4-BE49-F238E27FC236}">
                      <a16:creationId xmlns:a16="http://schemas.microsoft.com/office/drawing/2014/main" id="{3BACFED5-7E4E-214D-AF24-DADA6E35C82D}"/>
                    </a:ext>
                  </a:extLst>
                </p:cNvPr>
                <p:cNvSpPr txBox="1"/>
                <p:nvPr/>
              </p:nvSpPr>
              <p:spPr>
                <a:xfrm>
                  <a:off x="8294642" y="4699968"/>
                  <a:ext cx="556418" cy="307697"/>
                </a:xfrm>
                <a:prstGeom prst="rect">
                  <a:avLst/>
                </a:prstGeom>
                <a:noFill/>
              </p:spPr>
              <p:txBody>
                <a:bodyPr wrap="none" rtlCol="0">
                  <a:spAutoFit/>
                </a:bodyPr>
                <a:lstStyle/>
                <a:p>
                  <a:pPr algn="l"/>
                  <a:r>
                    <a:rPr lang="en-US" sz="1400"/>
                    <a:t>ITSM</a:t>
                  </a:r>
                </a:p>
              </p:txBody>
            </p:sp>
            <p:sp>
              <p:nvSpPr>
                <p:cNvPr id="83" name="TextBox 82">
                  <a:extLst>
                    <a:ext uri="{FF2B5EF4-FFF2-40B4-BE49-F238E27FC236}">
                      <a16:creationId xmlns:a16="http://schemas.microsoft.com/office/drawing/2014/main" id="{A3E9161B-0DAC-3A4A-8B3F-6052B41A18C0}"/>
                    </a:ext>
                  </a:extLst>
                </p:cNvPr>
                <p:cNvSpPr txBox="1"/>
                <p:nvPr/>
              </p:nvSpPr>
              <p:spPr>
                <a:xfrm>
                  <a:off x="9751052" y="4719034"/>
                  <a:ext cx="1072451" cy="307697"/>
                </a:xfrm>
                <a:prstGeom prst="rect">
                  <a:avLst/>
                </a:prstGeom>
                <a:noFill/>
              </p:spPr>
              <p:txBody>
                <a:bodyPr wrap="none" rtlCol="0">
                  <a:spAutoFit/>
                </a:bodyPr>
                <a:lstStyle/>
                <a:p>
                  <a:pPr algn="l"/>
                  <a:r>
                    <a:rPr lang="en-US" sz="1400"/>
                    <a:t>ITSM/ITOM</a:t>
                  </a:r>
                </a:p>
              </p:txBody>
            </p:sp>
            <p:grpSp>
              <p:nvGrpSpPr>
                <p:cNvPr id="84" name="Group 83">
                  <a:extLst>
                    <a:ext uri="{FF2B5EF4-FFF2-40B4-BE49-F238E27FC236}">
                      <a16:creationId xmlns:a16="http://schemas.microsoft.com/office/drawing/2014/main" id="{2CE43D3D-3714-1D42-83D4-0586217D357F}"/>
                    </a:ext>
                  </a:extLst>
                </p:cNvPr>
                <p:cNvGrpSpPr/>
                <p:nvPr/>
              </p:nvGrpSpPr>
              <p:grpSpPr>
                <a:xfrm>
                  <a:off x="9221801" y="4790830"/>
                  <a:ext cx="565800" cy="156782"/>
                  <a:chOff x="7300588" y="5805028"/>
                  <a:chExt cx="565945" cy="156823"/>
                </a:xfrm>
              </p:grpSpPr>
              <p:sp>
                <p:nvSpPr>
                  <p:cNvPr id="85" name="Freeform: Shape 98">
                    <a:extLst>
                      <a:ext uri="{FF2B5EF4-FFF2-40B4-BE49-F238E27FC236}">
                        <a16:creationId xmlns:a16="http://schemas.microsoft.com/office/drawing/2014/main" id="{DB81D855-6013-9E4F-95E9-585DD921A5F9}"/>
                      </a:ext>
                    </a:extLst>
                  </p:cNvPr>
                  <p:cNvSpPr/>
                  <p:nvPr/>
                </p:nvSpPr>
                <p:spPr>
                  <a:xfrm>
                    <a:off x="7300588" y="5805029"/>
                    <a:ext cx="147598" cy="153748"/>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sz="1798"/>
                  </a:p>
                </p:txBody>
              </p:sp>
              <p:sp>
                <p:nvSpPr>
                  <p:cNvPr id="86" name="Freeform: Shape 99">
                    <a:extLst>
                      <a:ext uri="{FF2B5EF4-FFF2-40B4-BE49-F238E27FC236}">
                        <a16:creationId xmlns:a16="http://schemas.microsoft.com/office/drawing/2014/main" id="{FB467D9B-A0FD-6A4F-BA5B-B668B989A698}"/>
                      </a:ext>
                    </a:extLst>
                  </p:cNvPr>
                  <p:cNvSpPr/>
                  <p:nvPr/>
                </p:nvSpPr>
                <p:spPr>
                  <a:xfrm>
                    <a:off x="7462157" y="5805028"/>
                    <a:ext cx="173735" cy="156823"/>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sz="1798"/>
                  </a:p>
                </p:txBody>
              </p:sp>
              <p:sp>
                <p:nvSpPr>
                  <p:cNvPr id="87" name="Freeform: Shape 100">
                    <a:extLst>
                      <a:ext uri="{FF2B5EF4-FFF2-40B4-BE49-F238E27FC236}">
                        <a16:creationId xmlns:a16="http://schemas.microsoft.com/office/drawing/2014/main" id="{F9D86F1D-B060-DA43-B19B-B8224007762D}"/>
                      </a:ext>
                    </a:extLst>
                  </p:cNvPr>
                  <p:cNvSpPr/>
                  <p:nvPr/>
                </p:nvSpPr>
                <p:spPr>
                  <a:xfrm>
                    <a:off x="7625149" y="5808089"/>
                    <a:ext cx="241384" cy="150673"/>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sz="1798"/>
                  </a:p>
                </p:txBody>
              </p:sp>
              <p:sp>
                <p:nvSpPr>
                  <p:cNvPr id="88" name="Freeform: Shape 101">
                    <a:extLst>
                      <a:ext uri="{FF2B5EF4-FFF2-40B4-BE49-F238E27FC236}">
                        <a16:creationId xmlns:a16="http://schemas.microsoft.com/office/drawing/2014/main" id="{30C3F430-7005-A14D-9A23-F71E3EAA427A}"/>
                      </a:ext>
                    </a:extLst>
                  </p:cNvPr>
                  <p:cNvSpPr/>
                  <p:nvPr/>
                </p:nvSpPr>
                <p:spPr>
                  <a:xfrm>
                    <a:off x="7830003" y="5937744"/>
                    <a:ext cx="15375" cy="19987"/>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sz="1798"/>
                  </a:p>
                </p:txBody>
              </p:sp>
              <p:sp>
                <p:nvSpPr>
                  <p:cNvPr id="89" name="Freeform: Shape 102">
                    <a:extLst>
                      <a:ext uri="{FF2B5EF4-FFF2-40B4-BE49-F238E27FC236}">
                        <a16:creationId xmlns:a16="http://schemas.microsoft.com/office/drawing/2014/main" id="{AE207E54-8D53-3D47-93A2-138243E6864C}"/>
                      </a:ext>
                    </a:extLst>
                  </p:cNvPr>
                  <p:cNvSpPr/>
                  <p:nvPr/>
                </p:nvSpPr>
                <p:spPr>
                  <a:xfrm>
                    <a:off x="7846500" y="5937744"/>
                    <a:ext cx="19987" cy="19987"/>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sz="1798"/>
                  </a:p>
                </p:txBody>
              </p:sp>
            </p:grpSp>
            <p:sp>
              <p:nvSpPr>
                <p:cNvPr id="13" name="Rectangle: Rounded Corners 12">
                  <a:extLst>
                    <a:ext uri="{FF2B5EF4-FFF2-40B4-BE49-F238E27FC236}">
                      <a16:creationId xmlns:a16="http://schemas.microsoft.com/office/drawing/2014/main" id="{519D08DB-F2C7-4934-BC5B-84498925066D}"/>
                    </a:ext>
                  </a:extLst>
                </p:cNvPr>
                <p:cNvSpPr/>
                <p:nvPr/>
              </p:nvSpPr>
              <p:spPr>
                <a:xfrm>
                  <a:off x="-25196" y="2222768"/>
                  <a:ext cx="11985355" cy="818174"/>
                </a:xfrm>
                <a:prstGeom prst="roundRect">
                  <a:avLst/>
                </a:prstGeom>
                <a:solidFill>
                  <a:srgbClr val="487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a:solidFill>
                        <a:schemeClr val="bg1"/>
                      </a:solidFill>
                    </a:rPr>
                    <a:t>Enterprise DevOps Platform</a:t>
                  </a:r>
                </a:p>
              </p:txBody>
            </p:sp>
          </p:grpSp>
          <p:grpSp>
            <p:nvGrpSpPr>
              <p:cNvPr id="145" name="Group 144">
                <a:extLst>
                  <a:ext uri="{FF2B5EF4-FFF2-40B4-BE49-F238E27FC236}">
                    <a16:creationId xmlns:a16="http://schemas.microsoft.com/office/drawing/2014/main" id="{5B72BBCE-BA3F-475B-95EC-3ACF0C157830}"/>
                  </a:ext>
                </a:extLst>
              </p:cNvPr>
              <p:cNvGrpSpPr/>
              <p:nvPr/>
            </p:nvGrpSpPr>
            <p:grpSpPr>
              <a:xfrm>
                <a:off x="101734" y="1562972"/>
                <a:ext cx="11985356" cy="1940946"/>
                <a:chOff x="118820" y="1858393"/>
                <a:chExt cx="11985356" cy="1940946"/>
              </a:xfrm>
            </p:grpSpPr>
            <p:sp>
              <p:nvSpPr>
                <p:cNvPr id="18" name="Rectangle: Rounded Corners 17">
                  <a:extLst>
                    <a:ext uri="{FF2B5EF4-FFF2-40B4-BE49-F238E27FC236}">
                      <a16:creationId xmlns:a16="http://schemas.microsoft.com/office/drawing/2014/main" id="{76100799-95AA-4575-8853-21697D974561}"/>
                    </a:ext>
                  </a:extLst>
                </p:cNvPr>
                <p:cNvSpPr/>
                <p:nvPr/>
              </p:nvSpPr>
              <p:spPr>
                <a:xfrm>
                  <a:off x="118820" y="1858393"/>
                  <a:ext cx="11985356" cy="194094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7FBDEF62-C8A9-475A-886C-8228380A3621}"/>
                    </a:ext>
                  </a:extLst>
                </p:cNvPr>
                <p:cNvGrpSpPr/>
                <p:nvPr/>
              </p:nvGrpSpPr>
              <p:grpSpPr>
                <a:xfrm>
                  <a:off x="902775" y="3093605"/>
                  <a:ext cx="10515047" cy="594520"/>
                  <a:chOff x="804570" y="2979746"/>
                  <a:chExt cx="10515047" cy="594520"/>
                </a:xfrm>
              </p:grpSpPr>
              <p:grpSp>
                <p:nvGrpSpPr>
                  <p:cNvPr id="19" name="Group 18">
                    <a:extLst>
                      <a:ext uri="{FF2B5EF4-FFF2-40B4-BE49-F238E27FC236}">
                        <a16:creationId xmlns:a16="http://schemas.microsoft.com/office/drawing/2014/main" id="{F35A4904-6507-49FD-9F92-7B9C511EA3CF}"/>
                      </a:ext>
                    </a:extLst>
                  </p:cNvPr>
                  <p:cNvGrpSpPr/>
                  <p:nvPr/>
                </p:nvGrpSpPr>
                <p:grpSpPr>
                  <a:xfrm>
                    <a:off x="804570" y="3015986"/>
                    <a:ext cx="1423301" cy="461929"/>
                    <a:chOff x="3058847" y="2035159"/>
                    <a:chExt cx="1423301" cy="461929"/>
                  </a:xfrm>
                </p:grpSpPr>
                <p:pic>
                  <p:nvPicPr>
                    <p:cNvPr id="99" name="Picture 2">
                      <a:extLst>
                        <a:ext uri="{FF2B5EF4-FFF2-40B4-BE49-F238E27FC236}">
                          <a16:creationId xmlns:a16="http://schemas.microsoft.com/office/drawing/2014/main" id="{F2F4154F-1CD7-4010-BD6F-BF532DE477A1}"/>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058847" y="2035159"/>
                      <a:ext cx="704482" cy="461929"/>
                    </a:xfrm>
                    <a:prstGeom prst="rect">
                      <a:avLst/>
                    </a:prstGeom>
                  </p:spPr>
                </p:pic>
                <p:sp>
                  <p:nvSpPr>
                    <p:cNvPr id="100" name="TextBox 483">
                      <a:extLst>
                        <a:ext uri="{FF2B5EF4-FFF2-40B4-BE49-F238E27FC236}">
                          <a16:creationId xmlns:a16="http://schemas.microsoft.com/office/drawing/2014/main" id="{24CAAE43-4655-4A8B-9EDB-96B346BB6EC2}"/>
                        </a:ext>
                      </a:extLst>
                    </p:cNvPr>
                    <p:cNvSpPr txBox="1"/>
                    <p:nvPr/>
                  </p:nvSpPr>
                  <p:spPr>
                    <a:xfrm>
                      <a:off x="3580609" y="2099815"/>
                      <a:ext cx="901539" cy="332618"/>
                    </a:xfrm>
                    <a:prstGeom prst="rect">
                      <a:avLst/>
                    </a:prstGeom>
                    <a:noFill/>
                  </p:spPr>
                  <p:txBody>
                    <a:bodyPr wrap="square" rtlCol="0">
                      <a:noAutofit/>
                    </a:bodyPr>
                    <a:lstStyle/>
                    <a:p>
                      <a:pP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Virtual  Agent</a:t>
                      </a:r>
                    </a:p>
                  </p:txBody>
                </p:sp>
              </p:grpSp>
              <p:grpSp>
                <p:nvGrpSpPr>
                  <p:cNvPr id="20" name="Group 19">
                    <a:extLst>
                      <a:ext uri="{FF2B5EF4-FFF2-40B4-BE49-F238E27FC236}">
                        <a16:creationId xmlns:a16="http://schemas.microsoft.com/office/drawing/2014/main" id="{8E4F2EAF-317B-4C70-814F-CF5EC1F553F9}"/>
                      </a:ext>
                    </a:extLst>
                  </p:cNvPr>
                  <p:cNvGrpSpPr/>
                  <p:nvPr/>
                </p:nvGrpSpPr>
                <p:grpSpPr>
                  <a:xfrm>
                    <a:off x="1970294" y="3012178"/>
                    <a:ext cx="1757472" cy="490901"/>
                    <a:chOff x="3127631" y="2348024"/>
                    <a:chExt cx="1757472" cy="490901"/>
                  </a:xfrm>
                </p:grpSpPr>
                <p:pic>
                  <p:nvPicPr>
                    <p:cNvPr id="101" name="Picture 301" descr="Artboard 7 copy 6.png">
                      <a:extLst>
                        <a:ext uri="{FF2B5EF4-FFF2-40B4-BE49-F238E27FC236}">
                          <a16:creationId xmlns:a16="http://schemas.microsoft.com/office/drawing/2014/main" id="{B022EA2C-56E7-493D-8A97-05BD186D7D09}"/>
                        </a:ext>
                      </a:extLst>
                    </p:cNvPr>
                    <p:cNvPicPr>
                      <a:picLocks noChangeAspect="1"/>
                    </p:cNvPicPr>
                    <p:nvPr/>
                  </p:nvPicPr>
                  <p:blipFill>
                    <a:blip r:embed="rId13">
                      <a:biLevel thresh="25000"/>
                      <a:extLst>
                        <a:ext uri="{28A0092B-C50C-407E-A947-70E740481C1C}">
                          <a14:useLocalDpi xmlns:a14="http://schemas.microsoft.com/office/drawing/2010/main"/>
                        </a:ext>
                      </a:extLst>
                    </a:blip>
                    <a:stretch>
                      <a:fillRect/>
                    </a:stretch>
                  </p:blipFill>
                  <p:spPr>
                    <a:xfrm>
                      <a:off x="3127631" y="2348024"/>
                      <a:ext cx="518725" cy="490901"/>
                    </a:xfrm>
                    <a:prstGeom prst="rect">
                      <a:avLst/>
                    </a:prstGeom>
                  </p:spPr>
                </p:pic>
                <p:sp>
                  <p:nvSpPr>
                    <p:cNvPr id="102" name="TextBox 294">
                      <a:extLst>
                        <a:ext uri="{FF2B5EF4-FFF2-40B4-BE49-F238E27FC236}">
                          <a16:creationId xmlns:a16="http://schemas.microsoft.com/office/drawing/2014/main" id="{9E27B63E-F8DF-4C39-AD19-9A66F5B139B2}"/>
                        </a:ext>
                      </a:extLst>
                    </p:cNvPr>
                    <p:cNvSpPr txBox="1"/>
                    <p:nvPr/>
                  </p:nvSpPr>
                  <p:spPr>
                    <a:xfrm>
                      <a:off x="3512234" y="2441045"/>
                      <a:ext cx="1372869" cy="332618"/>
                    </a:xfrm>
                    <a:prstGeom prst="rect">
                      <a:avLst/>
                    </a:prstGeom>
                    <a:noFill/>
                  </p:spPr>
                  <p:txBody>
                    <a:bodyPr wrap="square" rtlCol="0">
                      <a:noAutofit/>
                    </a:bodyPr>
                    <a:lstStyle/>
                    <a:p>
                      <a:pP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Service </a:t>
                      </a:r>
                    </a:p>
                    <a:p>
                      <a:pP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Portal</a:t>
                      </a:r>
                    </a:p>
                  </p:txBody>
                </p:sp>
              </p:grpSp>
              <p:grpSp>
                <p:nvGrpSpPr>
                  <p:cNvPr id="42" name="Group 41">
                    <a:extLst>
                      <a:ext uri="{FF2B5EF4-FFF2-40B4-BE49-F238E27FC236}">
                        <a16:creationId xmlns:a16="http://schemas.microsoft.com/office/drawing/2014/main" id="{9D43434D-062C-400F-AB81-349995427EFE}"/>
                      </a:ext>
                    </a:extLst>
                  </p:cNvPr>
                  <p:cNvGrpSpPr/>
                  <p:nvPr/>
                </p:nvGrpSpPr>
                <p:grpSpPr>
                  <a:xfrm>
                    <a:off x="8275083" y="2979746"/>
                    <a:ext cx="1140540" cy="534408"/>
                    <a:chOff x="7845515" y="1374072"/>
                    <a:chExt cx="1140540" cy="534408"/>
                  </a:xfrm>
                </p:grpSpPr>
                <p:pic>
                  <p:nvPicPr>
                    <p:cNvPr id="103" name="Picture 556" descr="Artboard 29 copy 4.png">
                      <a:extLst>
                        <a:ext uri="{FF2B5EF4-FFF2-40B4-BE49-F238E27FC236}">
                          <a16:creationId xmlns:a16="http://schemas.microsoft.com/office/drawing/2014/main" id="{FCB16DD4-C640-4D99-9603-029D52375982}"/>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845515" y="1374072"/>
                      <a:ext cx="529560" cy="534408"/>
                    </a:xfrm>
                    <a:prstGeom prst="rect">
                      <a:avLst/>
                    </a:prstGeom>
                  </p:spPr>
                </p:pic>
                <p:sp>
                  <p:nvSpPr>
                    <p:cNvPr id="104" name="TextBox 548">
                      <a:extLst>
                        <a:ext uri="{FF2B5EF4-FFF2-40B4-BE49-F238E27FC236}">
                          <a16:creationId xmlns:a16="http://schemas.microsoft.com/office/drawing/2014/main" id="{ED6290DD-7F65-43E9-A2DB-F4C82FF9F234}"/>
                        </a:ext>
                      </a:extLst>
                    </p:cNvPr>
                    <p:cNvSpPr txBox="1"/>
                    <p:nvPr/>
                  </p:nvSpPr>
                  <p:spPr>
                    <a:xfrm>
                      <a:off x="8109624" y="1470439"/>
                      <a:ext cx="876431" cy="311782"/>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Service </a:t>
                      </a:r>
                    </a:p>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Catalog</a:t>
                      </a:r>
                    </a:p>
                  </p:txBody>
                </p:sp>
              </p:grpSp>
              <p:grpSp>
                <p:nvGrpSpPr>
                  <p:cNvPr id="52" name="Group 51">
                    <a:extLst>
                      <a:ext uri="{FF2B5EF4-FFF2-40B4-BE49-F238E27FC236}">
                        <a16:creationId xmlns:a16="http://schemas.microsoft.com/office/drawing/2014/main" id="{CD7D29AC-BC4A-4D5B-B0A5-4B4EB239EDAD}"/>
                      </a:ext>
                    </a:extLst>
                  </p:cNvPr>
                  <p:cNvGrpSpPr/>
                  <p:nvPr/>
                </p:nvGrpSpPr>
                <p:grpSpPr>
                  <a:xfrm>
                    <a:off x="10278245" y="3024837"/>
                    <a:ext cx="1041372" cy="401637"/>
                    <a:chOff x="8962809" y="1396554"/>
                    <a:chExt cx="1041372" cy="401637"/>
                  </a:xfrm>
                </p:grpSpPr>
                <p:pic>
                  <p:nvPicPr>
                    <p:cNvPr id="105" name="Picture 299" descr="Artboard 7 copy 3.png">
                      <a:extLst>
                        <a:ext uri="{FF2B5EF4-FFF2-40B4-BE49-F238E27FC236}">
                          <a16:creationId xmlns:a16="http://schemas.microsoft.com/office/drawing/2014/main" id="{16797228-1BDD-4A56-B30C-D14657FE23B2}"/>
                        </a:ext>
                      </a:extLst>
                    </p:cNvPr>
                    <p:cNvPicPr>
                      <a:picLocks noChangeAspect="1"/>
                    </p:cNvPicPr>
                    <p:nvPr/>
                  </p:nvPicPr>
                  <p:blipFill>
                    <a:blip r:embed="rId15">
                      <a:biLevel thresh="25000"/>
                      <a:extLst>
                        <a:ext uri="{28A0092B-C50C-407E-A947-70E740481C1C}">
                          <a14:useLocalDpi xmlns:a14="http://schemas.microsoft.com/office/drawing/2010/main"/>
                        </a:ext>
                      </a:extLst>
                    </a:blip>
                    <a:stretch>
                      <a:fillRect/>
                    </a:stretch>
                  </p:blipFill>
                  <p:spPr>
                    <a:xfrm>
                      <a:off x="8962809" y="1396554"/>
                      <a:ext cx="424401" cy="401637"/>
                    </a:xfrm>
                    <a:prstGeom prst="rect">
                      <a:avLst/>
                    </a:prstGeom>
                  </p:spPr>
                </p:pic>
                <p:sp>
                  <p:nvSpPr>
                    <p:cNvPr id="106" name="TextBox 291">
                      <a:extLst>
                        <a:ext uri="{FF2B5EF4-FFF2-40B4-BE49-F238E27FC236}">
                          <a16:creationId xmlns:a16="http://schemas.microsoft.com/office/drawing/2014/main" id="{8F6D0BBA-9799-4C66-BCFB-681C84C4659B}"/>
                        </a:ext>
                      </a:extLst>
                    </p:cNvPr>
                    <p:cNvSpPr txBox="1"/>
                    <p:nvPr/>
                  </p:nvSpPr>
                  <p:spPr>
                    <a:xfrm>
                      <a:off x="9250164" y="1516002"/>
                      <a:ext cx="754017" cy="225181"/>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Connect</a:t>
                      </a:r>
                    </a:p>
                  </p:txBody>
                </p:sp>
              </p:grpSp>
              <p:grpSp>
                <p:nvGrpSpPr>
                  <p:cNvPr id="21" name="Group 20">
                    <a:extLst>
                      <a:ext uri="{FF2B5EF4-FFF2-40B4-BE49-F238E27FC236}">
                        <a16:creationId xmlns:a16="http://schemas.microsoft.com/office/drawing/2014/main" id="{8584D4FF-4C6A-43D0-9745-7BD87F4621A4}"/>
                      </a:ext>
                    </a:extLst>
                  </p:cNvPr>
                  <p:cNvGrpSpPr/>
                  <p:nvPr/>
                </p:nvGrpSpPr>
                <p:grpSpPr>
                  <a:xfrm>
                    <a:off x="3041601" y="3066830"/>
                    <a:ext cx="1152061" cy="409355"/>
                    <a:chOff x="3538449" y="2617272"/>
                    <a:chExt cx="1152061" cy="409355"/>
                  </a:xfrm>
                </p:grpSpPr>
                <p:sp>
                  <p:nvSpPr>
                    <p:cNvPr id="107" name="TextBox 549">
                      <a:extLst>
                        <a:ext uri="{FF2B5EF4-FFF2-40B4-BE49-F238E27FC236}">
                          <a16:creationId xmlns:a16="http://schemas.microsoft.com/office/drawing/2014/main" id="{611D3F0F-6F7D-4B2C-A18B-4E54DA4FA905}"/>
                        </a:ext>
                      </a:extLst>
                    </p:cNvPr>
                    <p:cNvSpPr txBox="1"/>
                    <p:nvPr/>
                  </p:nvSpPr>
                  <p:spPr>
                    <a:xfrm>
                      <a:off x="3877333" y="2746372"/>
                      <a:ext cx="813177" cy="250185"/>
                    </a:xfrm>
                    <a:prstGeom prst="rect">
                      <a:avLst/>
                    </a:prstGeom>
                    <a:noFill/>
                  </p:spPr>
                  <p:txBody>
                    <a:bodyPr wrap="square" rtlCol="0">
                      <a:noAutofit/>
                    </a:bodyPr>
                    <a:lstStyle/>
                    <a:p>
                      <a:pP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Workflow</a:t>
                      </a:r>
                    </a:p>
                  </p:txBody>
                </p:sp>
                <p:pic>
                  <p:nvPicPr>
                    <p:cNvPr id="108" name="Picture 557" descr="Artboard 29 copy 5.png">
                      <a:extLst>
                        <a:ext uri="{FF2B5EF4-FFF2-40B4-BE49-F238E27FC236}">
                          <a16:creationId xmlns:a16="http://schemas.microsoft.com/office/drawing/2014/main" id="{2DA3C176-60C5-46A3-882F-5D8C48977373}"/>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3538449" y="2617272"/>
                      <a:ext cx="432556" cy="409355"/>
                    </a:xfrm>
                    <a:prstGeom prst="rect">
                      <a:avLst/>
                    </a:prstGeom>
                  </p:spPr>
                </p:pic>
              </p:grpSp>
              <p:grpSp>
                <p:nvGrpSpPr>
                  <p:cNvPr id="26" name="Group 25">
                    <a:extLst>
                      <a:ext uri="{FF2B5EF4-FFF2-40B4-BE49-F238E27FC236}">
                        <a16:creationId xmlns:a16="http://schemas.microsoft.com/office/drawing/2014/main" id="{59A4A5EF-FB3A-4402-AE71-5C29000829C0}"/>
                      </a:ext>
                    </a:extLst>
                  </p:cNvPr>
                  <p:cNvGrpSpPr/>
                  <p:nvPr/>
                </p:nvGrpSpPr>
                <p:grpSpPr>
                  <a:xfrm>
                    <a:off x="4124542" y="3095138"/>
                    <a:ext cx="961742" cy="352738"/>
                    <a:chOff x="4225676" y="2640156"/>
                    <a:chExt cx="961742" cy="352738"/>
                  </a:xfrm>
                </p:grpSpPr>
                <p:sp>
                  <p:nvSpPr>
                    <p:cNvPr id="109" name="TextBox 515">
                      <a:extLst>
                        <a:ext uri="{FF2B5EF4-FFF2-40B4-BE49-F238E27FC236}">
                          <a16:creationId xmlns:a16="http://schemas.microsoft.com/office/drawing/2014/main" id="{978203F2-ADEB-40CA-BC17-6839BC35030A}"/>
                        </a:ext>
                      </a:extLst>
                    </p:cNvPr>
                    <p:cNvSpPr txBox="1"/>
                    <p:nvPr/>
                  </p:nvSpPr>
                  <p:spPr>
                    <a:xfrm>
                      <a:off x="4454317" y="2660275"/>
                      <a:ext cx="733101" cy="332619"/>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Flow Designer</a:t>
                      </a:r>
                    </a:p>
                  </p:txBody>
                </p:sp>
                <p:pic>
                  <p:nvPicPr>
                    <p:cNvPr id="110" name="Picture 550">
                      <a:extLst>
                        <a:ext uri="{FF2B5EF4-FFF2-40B4-BE49-F238E27FC236}">
                          <a16:creationId xmlns:a16="http://schemas.microsoft.com/office/drawing/2014/main" id="{C5B15B87-9905-468B-B565-1788E927851D}"/>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225676" y="2640156"/>
                      <a:ext cx="338905" cy="352738"/>
                    </a:xfrm>
                    <a:prstGeom prst="rect">
                      <a:avLst/>
                    </a:prstGeom>
                  </p:spPr>
                </p:pic>
              </p:grpSp>
              <p:grpSp>
                <p:nvGrpSpPr>
                  <p:cNvPr id="31" name="Group 30">
                    <a:extLst>
                      <a:ext uri="{FF2B5EF4-FFF2-40B4-BE49-F238E27FC236}">
                        <a16:creationId xmlns:a16="http://schemas.microsoft.com/office/drawing/2014/main" id="{50F4AA03-4C19-4E94-8F5C-3B382EA0E9CA}"/>
                      </a:ext>
                    </a:extLst>
                  </p:cNvPr>
                  <p:cNvGrpSpPr/>
                  <p:nvPr/>
                </p:nvGrpSpPr>
                <p:grpSpPr>
                  <a:xfrm>
                    <a:off x="5086282" y="3059837"/>
                    <a:ext cx="1199712" cy="401233"/>
                    <a:chOff x="6089825" y="1510301"/>
                    <a:chExt cx="1199712" cy="401233"/>
                  </a:xfrm>
                </p:grpSpPr>
                <p:sp>
                  <p:nvSpPr>
                    <p:cNvPr id="111" name="TextBox 580">
                      <a:extLst>
                        <a:ext uri="{FF2B5EF4-FFF2-40B4-BE49-F238E27FC236}">
                          <a16:creationId xmlns:a16="http://schemas.microsoft.com/office/drawing/2014/main" id="{F522A08B-96AB-47BE-9B66-47EC7C70F405}"/>
                        </a:ext>
                      </a:extLst>
                    </p:cNvPr>
                    <p:cNvSpPr txBox="1"/>
                    <p:nvPr/>
                  </p:nvSpPr>
                  <p:spPr>
                    <a:xfrm>
                      <a:off x="6371349" y="1537810"/>
                      <a:ext cx="918188" cy="332619"/>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Integration Hub</a:t>
                      </a:r>
                    </a:p>
                  </p:txBody>
                </p:sp>
                <p:pic>
                  <p:nvPicPr>
                    <p:cNvPr id="112" name="Picture 558">
                      <a:extLst>
                        <a:ext uri="{FF2B5EF4-FFF2-40B4-BE49-F238E27FC236}">
                          <a16:creationId xmlns:a16="http://schemas.microsoft.com/office/drawing/2014/main" id="{441436C6-F4C9-45A5-B226-F82D9C79BCC3}"/>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6089825" y="1510301"/>
                      <a:ext cx="404815" cy="401233"/>
                    </a:xfrm>
                    <a:prstGeom prst="rect">
                      <a:avLst/>
                    </a:prstGeom>
                  </p:spPr>
                </p:pic>
              </p:grpSp>
              <p:grpSp>
                <p:nvGrpSpPr>
                  <p:cNvPr id="35" name="Group 34">
                    <a:extLst>
                      <a:ext uri="{FF2B5EF4-FFF2-40B4-BE49-F238E27FC236}">
                        <a16:creationId xmlns:a16="http://schemas.microsoft.com/office/drawing/2014/main" id="{D0BE7B2D-47D8-418D-94E3-1B158B969BDF}"/>
                      </a:ext>
                    </a:extLst>
                  </p:cNvPr>
                  <p:cNvGrpSpPr/>
                  <p:nvPr/>
                </p:nvGrpSpPr>
                <p:grpSpPr>
                  <a:xfrm>
                    <a:off x="6167583" y="2998762"/>
                    <a:ext cx="1350853" cy="472141"/>
                    <a:chOff x="6588725" y="1537532"/>
                    <a:chExt cx="1350853" cy="472141"/>
                  </a:xfrm>
                </p:grpSpPr>
                <p:pic>
                  <p:nvPicPr>
                    <p:cNvPr id="113" name="Picture 553" descr="Artboard 29 copy.png">
                      <a:extLst>
                        <a:ext uri="{FF2B5EF4-FFF2-40B4-BE49-F238E27FC236}">
                          <a16:creationId xmlns:a16="http://schemas.microsoft.com/office/drawing/2014/main" id="{8378AF1C-79D6-4232-9533-069436658AB7}"/>
                        </a:ext>
                      </a:extLst>
                    </p:cNvPr>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6588725" y="1537532"/>
                      <a:ext cx="492719" cy="466291"/>
                    </a:xfrm>
                    <a:prstGeom prst="rect">
                      <a:avLst/>
                    </a:prstGeom>
                  </p:spPr>
                </p:pic>
                <p:sp>
                  <p:nvSpPr>
                    <p:cNvPr id="114" name="TextBox 545">
                      <a:extLst>
                        <a:ext uri="{FF2B5EF4-FFF2-40B4-BE49-F238E27FC236}">
                          <a16:creationId xmlns:a16="http://schemas.microsoft.com/office/drawing/2014/main" id="{CD3F28AA-6C09-40DA-B74C-A43803ADDF02}"/>
                        </a:ext>
                      </a:extLst>
                    </p:cNvPr>
                    <p:cNvSpPr txBox="1"/>
                    <p:nvPr/>
                  </p:nvSpPr>
                  <p:spPr>
                    <a:xfrm>
                      <a:off x="6908901" y="1677054"/>
                      <a:ext cx="1030677" cy="332619"/>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Orchestration</a:t>
                      </a:r>
                    </a:p>
                  </p:txBody>
                </p:sp>
              </p:grpSp>
              <p:grpSp>
                <p:nvGrpSpPr>
                  <p:cNvPr id="39" name="Group 38">
                    <a:extLst>
                      <a:ext uri="{FF2B5EF4-FFF2-40B4-BE49-F238E27FC236}">
                        <a16:creationId xmlns:a16="http://schemas.microsoft.com/office/drawing/2014/main" id="{06186C68-669F-409C-A0B9-5169F6CFBC47}"/>
                      </a:ext>
                    </a:extLst>
                  </p:cNvPr>
                  <p:cNvGrpSpPr/>
                  <p:nvPr/>
                </p:nvGrpSpPr>
                <p:grpSpPr>
                  <a:xfrm>
                    <a:off x="7427077" y="3012178"/>
                    <a:ext cx="939086" cy="426956"/>
                    <a:chOff x="7421750" y="1535317"/>
                    <a:chExt cx="939086" cy="426956"/>
                  </a:xfrm>
                </p:grpSpPr>
                <p:pic>
                  <p:nvPicPr>
                    <p:cNvPr id="115" name="Picture 554" descr="Artboard 29 copy 2.png">
                      <a:extLst>
                        <a:ext uri="{FF2B5EF4-FFF2-40B4-BE49-F238E27FC236}">
                          <a16:creationId xmlns:a16="http://schemas.microsoft.com/office/drawing/2014/main" id="{CDFEB8D2-DD36-4464-9974-BB004388EE15}"/>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7421750" y="1535317"/>
                      <a:ext cx="451156" cy="426956"/>
                    </a:xfrm>
                    <a:prstGeom prst="rect">
                      <a:avLst/>
                    </a:prstGeom>
                  </p:spPr>
                </p:pic>
                <p:sp>
                  <p:nvSpPr>
                    <p:cNvPr id="116" name="TextBox 545">
                      <a:extLst>
                        <a:ext uri="{FF2B5EF4-FFF2-40B4-BE49-F238E27FC236}">
                          <a16:creationId xmlns:a16="http://schemas.microsoft.com/office/drawing/2014/main" id="{DEA90978-3175-4361-8142-DC3EDAA4884C}"/>
                        </a:ext>
                      </a:extLst>
                    </p:cNvPr>
                    <p:cNvSpPr txBox="1"/>
                    <p:nvPr/>
                  </p:nvSpPr>
                  <p:spPr>
                    <a:xfrm>
                      <a:off x="7720407" y="1602133"/>
                      <a:ext cx="640429" cy="302491"/>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Service Graph</a:t>
                      </a:r>
                    </a:p>
                  </p:txBody>
                </p:sp>
              </p:grpSp>
              <p:grpSp>
                <p:nvGrpSpPr>
                  <p:cNvPr id="43" name="Group 42">
                    <a:extLst>
                      <a:ext uri="{FF2B5EF4-FFF2-40B4-BE49-F238E27FC236}">
                        <a16:creationId xmlns:a16="http://schemas.microsoft.com/office/drawing/2014/main" id="{41EDBB8A-7973-4616-A942-679BCBA1E26D}"/>
                      </a:ext>
                    </a:extLst>
                  </p:cNvPr>
                  <p:cNvGrpSpPr/>
                  <p:nvPr/>
                </p:nvGrpSpPr>
                <p:grpSpPr>
                  <a:xfrm>
                    <a:off x="9310015" y="3017152"/>
                    <a:ext cx="968230" cy="557114"/>
                    <a:chOff x="8409868" y="1365704"/>
                    <a:chExt cx="968230" cy="557114"/>
                  </a:xfrm>
                </p:grpSpPr>
                <p:sp>
                  <p:nvSpPr>
                    <p:cNvPr id="117" name="TextBox 290">
                      <a:extLst>
                        <a:ext uri="{FF2B5EF4-FFF2-40B4-BE49-F238E27FC236}">
                          <a16:creationId xmlns:a16="http://schemas.microsoft.com/office/drawing/2014/main" id="{62749182-089D-405F-8065-AB2C506817D8}"/>
                        </a:ext>
                      </a:extLst>
                    </p:cNvPr>
                    <p:cNvSpPr txBox="1"/>
                    <p:nvPr/>
                  </p:nvSpPr>
                  <p:spPr>
                    <a:xfrm>
                      <a:off x="8769341" y="1365704"/>
                      <a:ext cx="608757" cy="557114"/>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Visual </a:t>
                      </a:r>
                    </a:p>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Task </a:t>
                      </a:r>
                    </a:p>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Board</a:t>
                      </a:r>
                    </a:p>
                  </p:txBody>
                </p:sp>
                <p:pic>
                  <p:nvPicPr>
                    <p:cNvPr id="118" name="Picture 298" descr="Artboard 7 copy 2.png">
                      <a:extLst>
                        <a:ext uri="{FF2B5EF4-FFF2-40B4-BE49-F238E27FC236}">
                          <a16:creationId xmlns:a16="http://schemas.microsoft.com/office/drawing/2014/main" id="{641636AC-7F4B-42E1-B002-11DDDED2B221}"/>
                        </a:ext>
                      </a:extLst>
                    </p:cNvPr>
                    <p:cNvPicPr>
                      <a:picLocks noChangeAspect="1"/>
                    </p:cNvPicPr>
                    <p:nvPr/>
                  </p:nvPicPr>
                  <p:blipFill>
                    <a:blip r:embed="rId21">
                      <a:biLevel thresh="25000"/>
                      <a:extLst>
                        <a:ext uri="{28A0092B-C50C-407E-A947-70E740481C1C}">
                          <a14:useLocalDpi xmlns:a14="http://schemas.microsoft.com/office/drawing/2010/main"/>
                        </a:ext>
                      </a:extLst>
                    </a:blip>
                    <a:stretch>
                      <a:fillRect/>
                    </a:stretch>
                  </p:blipFill>
                  <p:spPr>
                    <a:xfrm>
                      <a:off x="8409868" y="1374072"/>
                      <a:ext cx="471342" cy="446059"/>
                    </a:xfrm>
                    <a:prstGeom prst="rect">
                      <a:avLst/>
                    </a:prstGeom>
                  </p:spPr>
                </p:pic>
              </p:grpSp>
            </p:grpSp>
            <p:grpSp>
              <p:nvGrpSpPr>
                <p:cNvPr id="143" name="Group 142">
                  <a:extLst>
                    <a:ext uri="{FF2B5EF4-FFF2-40B4-BE49-F238E27FC236}">
                      <a16:creationId xmlns:a16="http://schemas.microsoft.com/office/drawing/2014/main" id="{B1FF72F4-CE20-4AE7-8B58-5D804A689D21}"/>
                    </a:ext>
                  </a:extLst>
                </p:cNvPr>
                <p:cNvGrpSpPr/>
                <p:nvPr/>
              </p:nvGrpSpPr>
              <p:grpSpPr>
                <a:xfrm>
                  <a:off x="2733649" y="1949962"/>
                  <a:ext cx="8655686" cy="1083760"/>
                  <a:chOff x="2704284" y="1936695"/>
                  <a:chExt cx="8655686" cy="1083760"/>
                </a:xfrm>
              </p:grpSpPr>
              <p:grpSp>
                <p:nvGrpSpPr>
                  <p:cNvPr id="63" name="Group 62">
                    <a:extLst>
                      <a:ext uri="{FF2B5EF4-FFF2-40B4-BE49-F238E27FC236}">
                        <a16:creationId xmlns:a16="http://schemas.microsoft.com/office/drawing/2014/main" id="{EFA1EBDA-B991-4AED-9286-9E051249DFED}"/>
                      </a:ext>
                    </a:extLst>
                  </p:cNvPr>
                  <p:cNvGrpSpPr/>
                  <p:nvPr/>
                </p:nvGrpSpPr>
                <p:grpSpPr>
                  <a:xfrm>
                    <a:off x="2807164" y="2540666"/>
                    <a:ext cx="1172503" cy="463053"/>
                    <a:chOff x="5894142" y="2609114"/>
                    <a:chExt cx="1172503" cy="463053"/>
                  </a:xfrm>
                </p:grpSpPr>
                <p:pic>
                  <p:nvPicPr>
                    <p:cNvPr id="119" name="Picture 308">
                      <a:extLst>
                        <a:ext uri="{FF2B5EF4-FFF2-40B4-BE49-F238E27FC236}">
                          <a16:creationId xmlns:a16="http://schemas.microsoft.com/office/drawing/2014/main" id="{65A7AFC8-622E-4E61-B448-3BBE223D608F}"/>
                        </a:ext>
                      </a:extLst>
                    </p:cNvPr>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5894142" y="2609114"/>
                      <a:ext cx="491274" cy="463053"/>
                    </a:xfrm>
                    <a:prstGeom prst="rect">
                      <a:avLst/>
                    </a:prstGeom>
                  </p:spPr>
                </p:pic>
                <p:sp>
                  <p:nvSpPr>
                    <p:cNvPr id="120" name="TextBox 309">
                      <a:extLst>
                        <a:ext uri="{FF2B5EF4-FFF2-40B4-BE49-F238E27FC236}">
                          <a16:creationId xmlns:a16="http://schemas.microsoft.com/office/drawing/2014/main" id="{8B5DEAB7-6EE4-4D06-B50A-6AD304C8E552}"/>
                        </a:ext>
                      </a:extLst>
                    </p:cNvPr>
                    <p:cNvSpPr txBox="1"/>
                    <p:nvPr/>
                  </p:nvSpPr>
                  <p:spPr>
                    <a:xfrm>
                      <a:off x="6165107" y="2653247"/>
                      <a:ext cx="901538" cy="332619"/>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Guided </a:t>
                      </a:r>
                    </a:p>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Tours</a:t>
                      </a:r>
                    </a:p>
                  </p:txBody>
                </p:sp>
              </p:grpSp>
              <p:grpSp>
                <p:nvGrpSpPr>
                  <p:cNvPr id="54" name="Group 53">
                    <a:extLst>
                      <a:ext uri="{FF2B5EF4-FFF2-40B4-BE49-F238E27FC236}">
                        <a16:creationId xmlns:a16="http://schemas.microsoft.com/office/drawing/2014/main" id="{2BF40817-BCF9-47F1-9631-CD1D66A9A61C}"/>
                      </a:ext>
                    </a:extLst>
                  </p:cNvPr>
                  <p:cNvGrpSpPr/>
                  <p:nvPr/>
                </p:nvGrpSpPr>
                <p:grpSpPr>
                  <a:xfrm>
                    <a:off x="2704284" y="1950643"/>
                    <a:ext cx="1483345" cy="557467"/>
                    <a:chOff x="8234115" y="2492019"/>
                    <a:chExt cx="1483345" cy="557467"/>
                  </a:xfrm>
                </p:grpSpPr>
                <p:pic>
                  <p:nvPicPr>
                    <p:cNvPr id="121" name="Picture 555" descr="Artboard 29 copy 3.png">
                      <a:extLst>
                        <a:ext uri="{FF2B5EF4-FFF2-40B4-BE49-F238E27FC236}">
                          <a16:creationId xmlns:a16="http://schemas.microsoft.com/office/drawing/2014/main" id="{399E664A-6804-41FC-B048-ADA9109CDDC2}"/>
                        </a:ext>
                      </a:extLst>
                    </p:cNvPr>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8234115" y="2492019"/>
                      <a:ext cx="589063" cy="557467"/>
                    </a:xfrm>
                    <a:prstGeom prst="rect">
                      <a:avLst/>
                    </a:prstGeom>
                  </p:spPr>
                </p:pic>
                <p:sp>
                  <p:nvSpPr>
                    <p:cNvPr id="122" name="TextBox 547">
                      <a:extLst>
                        <a:ext uri="{FF2B5EF4-FFF2-40B4-BE49-F238E27FC236}">
                          <a16:creationId xmlns:a16="http://schemas.microsoft.com/office/drawing/2014/main" id="{0892BBD0-34FC-4FF9-9E49-F767CE510114}"/>
                        </a:ext>
                      </a:extLst>
                    </p:cNvPr>
                    <p:cNvSpPr txBox="1"/>
                    <p:nvPr/>
                  </p:nvSpPr>
                  <p:spPr>
                    <a:xfrm>
                      <a:off x="8494879" y="2604444"/>
                      <a:ext cx="1222581" cy="332619"/>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Knowledge </a:t>
                      </a:r>
                      <a:r>
                        <a:rPr lang="en-US" sz="1000" err="1">
                          <a:solidFill>
                            <a:srgbClr val="FFFFFF"/>
                          </a:solidFill>
                          <a:latin typeface="Century Gothic" panose="020F0302020204030204"/>
                          <a:ea typeface="Avenir Book" charset="0"/>
                          <a:cs typeface="Avenir Book" charset="0"/>
                        </a:rPr>
                        <a:t>Mgmt</a:t>
                      </a:r>
                      <a:endParaRPr lang="en-US" sz="1000">
                        <a:solidFill>
                          <a:srgbClr val="FFFFFF"/>
                        </a:solidFill>
                        <a:latin typeface="Century Gothic" panose="020F0302020204030204"/>
                        <a:ea typeface="Avenir Book" charset="0"/>
                        <a:cs typeface="Avenir Book" charset="0"/>
                      </a:endParaRPr>
                    </a:p>
                  </p:txBody>
                </p:sp>
              </p:grpSp>
              <p:grpSp>
                <p:nvGrpSpPr>
                  <p:cNvPr id="55" name="Group 54">
                    <a:extLst>
                      <a:ext uri="{FF2B5EF4-FFF2-40B4-BE49-F238E27FC236}">
                        <a16:creationId xmlns:a16="http://schemas.microsoft.com/office/drawing/2014/main" id="{22616969-2DCE-4464-A5B9-6FFFB758A003}"/>
                      </a:ext>
                    </a:extLst>
                  </p:cNvPr>
                  <p:cNvGrpSpPr/>
                  <p:nvPr/>
                </p:nvGrpSpPr>
                <p:grpSpPr>
                  <a:xfrm>
                    <a:off x="4416019" y="1991070"/>
                    <a:ext cx="934174" cy="414483"/>
                    <a:chOff x="9041656" y="2272345"/>
                    <a:chExt cx="934174" cy="414483"/>
                  </a:xfrm>
                </p:grpSpPr>
                <p:pic>
                  <p:nvPicPr>
                    <p:cNvPr id="123" name="Picture 300" descr="Artboard 7 copy.png">
                      <a:extLst>
                        <a:ext uri="{FF2B5EF4-FFF2-40B4-BE49-F238E27FC236}">
                          <a16:creationId xmlns:a16="http://schemas.microsoft.com/office/drawing/2014/main" id="{B3E3CBFE-191B-4B3B-B5C5-93C2C69B14C8}"/>
                        </a:ext>
                      </a:extLst>
                    </p:cNvPr>
                    <p:cNvPicPr>
                      <a:picLocks noChangeAspect="1"/>
                    </p:cNvPicPr>
                    <p:nvPr/>
                  </p:nvPicPr>
                  <p:blipFill>
                    <a:blip r:embed="rId24">
                      <a:biLevel thresh="25000"/>
                      <a:extLst>
                        <a:ext uri="{28A0092B-C50C-407E-A947-70E740481C1C}">
                          <a14:useLocalDpi xmlns:a14="http://schemas.microsoft.com/office/drawing/2010/main"/>
                        </a:ext>
                      </a:extLst>
                    </a:blip>
                    <a:stretch>
                      <a:fillRect/>
                    </a:stretch>
                  </p:blipFill>
                  <p:spPr>
                    <a:xfrm>
                      <a:off x="9041656" y="2272345"/>
                      <a:ext cx="437977" cy="414483"/>
                    </a:xfrm>
                    <a:prstGeom prst="rect">
                      <a:avLst/>
                    </a:prstGeom>
                  </p:spPr>
                </p:pic>
                <p:sp>
                  <p:nvSpPr>
                    <p:cNvPr id="124" name="TextBox 289">
                      <a:extLst>
                        <a:ext uri="{FF2B5EF4-FFF2-40B4-BE49-F238E27FC236}">
                          <a16:creationId xmlns:a16="http://schemas.microsoft.com/office/drawing/2014/main" id="{87000D96-C5D6-4DAA-B775-661C050B284E}"/>
                        </a:ext>
                      </a:extLst>
                    </p:cNvPr>
                    <p:cNvSpPr txBox="1"/>
                    <p:nvPr/>
                  </p:nvSpPr>
                  <p:spPr>
                    <a:xfrm>
                      <a:off x="9259572" y="2382999"/>
                      <a:ext cx="716258" cy="212319"/>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Notify</a:t>
                      </a:r>
                    </a:p>
                  </p:txBody>
                </p:sp>
              </p:grpSp>
              <p:grpSp>
                <p:nvGrpSpPr>
                  <p:cNvPr id="56" name="Group 55">
                    <a:extLst>
                      <a:ext uri="{FF2B5EF4-FFF2-40B4-BE49-F238E27FC236}">
                        <a16:creationId xmlns:a16="http://schemas.microsoft.com/office/drawing/2014/main" id="{AD1C51FF-FD08-4B41-8999-8273D222C8AE}"/>
                      </a:ext>
                    </a:extLst>
                  </p:cNvPr>
                  <p:cNvGrpSpPr/>
                  <p:nvPr/>
                </p:nvGrpSpPr>
                <p:grpSpPr>
                  <a:xfrm>
                    <a:off x="6345312" y="1988793"/>
                    <a:ext cx="837979" cy="380253"/>
                    <a:chOff x="10438052" y="2143231"/>
                    <a:chExt cx="837979" cy="380253"/>
                  </a:xfrm>
                </p:grpSpPr>
                <p:pic>
                  <p:nvPicPr>
                    <p:cNvPr id="125" name="Picture 297" descr="Artboard 7 copy 4.png">
                      <a:extLst>
                        <a:ext uri="{FF2B5EF4-FFF2-40B4-BE49-F238E27FC236}">
                          <a16:creationId xmlns:a16="http://schemas.microsoft.com/office/drawing/2014/main" id="{FCC15317-24AC-4842-A92B-31A2F9FA329B}"/>
                        </a:ext>
                      </a:extLst>
                    </p:cNvPr>
                    <p:cNvPicPr>
                      <a:picLocks noChangeAspect="1"/>
                    </p:cNvPicPr>
                    <p:nvPr/>
                  </p:nvPicPr>
                  <p:blipFill>
                    <a:blip r:embed="rId25">
                      <a:biLevel thresh="25000"/>
                      <a:extLst>
                        <a:ext uri="{28A0092B-C50C-407E-A947-70E740481C1C}">
                          <a14:useLocalDpi xmlns:a14="http://schemas.microsoft.com/office/drawing/2010/main"/>
                        </a:ext>
                      </a:extLst>
                    </a:blip>
                    <a:stretch>
                      <a:fillRect/>
                    </a:stretch>
                  </p:blipFill>
                  <p:spPr>
                    <a:xfrm>
                      <a:off x="10438052" y="2143231"/>
                      <a:ext cx="401806" cy="380253"/>
                    </a:xfrm>
                    <a:prstGeom prst="rect">
                      <a:avLst/>
                    </a:prstGeom>
                  </p:spPr>
                </p:pic>
                <p:sp>
                  <p:nvSpPr>
                    <p:cNvPr id="126" name="TextBox 292">
                      <a:extLst>
                        <a:ext uri="{FF2B5EF4-FFF2-40B4-BE49-F238E27FC236}">
                          <a16:creationId xmlns:a16="http://schemas.microsoft.com/office/drawing/2014/main" id="{720CD7B9-3585-4CFD-A8ED-E64CB1D78D73}"/>
                        </a:ext>
                      </a:extLst>
                    </p:cNvPr>
                    <p:cNvSpPr txBox="1"/>
                    <p:nvPr/>
                  </p:nvSpPr>
                  <p:spPr>
                    <a:xfrm>
                      <a:off x="10669286" y="2223329"/>
                      <a:ext cx="606745" cy="175413"/>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Push</a:t>
                      </a:r>
                    </a:p>
                  </p:txBody>
                </p:sp>
              </p:grpSp>
              <p:grpSp>
                <p:nvGrpSpPr>
                  <p:cNvPr id="58" name="Group 57">
                    <a:extLst>
                      <a:ext uri="{FF2B5EF4-FFF2-40B4-BE49-F238E27FC236}">
                        <a16:creationId xmlns:a16="http://schemas.microsoft.com/office/drawing/2014/main" id="{6D37D6FE-1A77-4182-B05B-B59E8A2E2E1A}"/>
                      </a:ext>
                    </a:extLst>
                  </p:cNvPr>
                  <p:cNvGrpSpPr/>
                  <p:nvPr/>
                </p:nvGrpSpPr>
                <p:grpSpPr>
                  <a:xfrm>
                    <a:off x="7935807" y="1936695"/>
                    <a:ext cx="992590" cy="475947"/>
                    <a:chOff x="11627961" y="2050298"/>
                    <a:chExt cx="992590" cy="475947"/>
                  </a:xfrm>
                </p:grpSpPr>
                <p:pic>
                  <p:nvPicPr>
                    <p:cNvPr id="127" name="Picture 303" descr="Artboard 7 copy 8.png">
                      <a:extLst>
                        <a:ext uri="{FF2B5EF4-FFF2-40B4-BE49-F238E27FC236}">
                          <a16:creationId xmlns:a16="http://schemas.microsoft.com/office/drawing/2014/main" id="{2D921597-0D3F-483F-878A-74FC8625FC6E}"/>
                        </a:ext>
                      </a:extLst>
                    </p:cNvPr>
                    <p:cNvPicPr>
                      <a:picLocks noChangeAspect="1"/>
                    </p:cNvPicPr>
                    <p:nvPr/>
                  </p:nvPicPr>
                  <p:blipFill>
                    <a:blip r:embed="rId26">
                      <a:biLevel thresh="25000"/>
                      <a:extLst>
                        <a:ext uri="{28A0092B-C50C-407E-A947-70E740481C1C}">
                          <a14:useLocalDpi xmlns:a14="http://schemas.microsoft.com/office/drawing/2010/main"/>
                        </a:ext>
                      </a:extLst>
                    </a:blip>
                    <a:stretch>
                      <a:fillRect/>
                    </a:stretch>
                  </p:blipFill>
                  <p:spPr>
                    <a:xfrm>
                      <a:off x="11627961" y="2050298"/>
                      <a:ext cx="502924" cy="475947"/>
                    </a:xfrm>
                    <a:prstGeom prst="rect">
                      <a:avLst/>
                    </a:prstGeom>
                    <a:noFill/>
                  </p:spPr>
                </p:pic>
                <p:sp>
                  <p:nvSpPr>
                    <p:cNvPr id="128" name="TextBox 296">
                      <a:extLst>
                        <a:ext uri="{FF2B5EF4-FFF2-40B4-BE49-F238E27FC236}">
                          <a16:creationId xmlns:a16="http://schemas.microsoft.com/office/drawing/2014/main" id="{F6E41A55-D710-4F1E-9E61-707A4635952C}"/>
                        </a:ext>
                      </a:extLst>
                    </p:cNvPr>
                    <p:cNvSpPr txBox="1"/>
                    <p:nvPr/>
                  </p:nvSpPr>
                  <p:spPr>
                    <a:xfrm>
                      <a:off x="11979821" y="2190760"/>
                      <a:ext cx="640730" cy="212322"/>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Mobile</a:t>
                      </a:r>
                    </a:p>
                  </p:txBody>
                </p:sp>
              </p:grpSp>
              <p:grpSp>
                <p:nvGrpSpPr>
                  <p:cNvPr id="64" name="Group 63">
                    <a:extLst>
                      <a:ext uri="{FF2B5EF4-FFF2-40B4-BE49-F238E27FC236}">
                        <a16:creationId xmlns:a16="http://schemas.microsoft.com/office/drawing/2014/main" id="{6E6D1204-1F1D-4B97-9E19-12FE1A016A3F}"/>
                      </a:ext>
                    </a:extLst>
                  </p:cNvPr>
                  <p:cNvGrpSpPr/>
                  <p:nvPr/>
                </p:nvGrpSpPr>
                <p:grpSpPr>
                  <a:xfrm>
                    <a:off x="4325061" y="2512889"/>
                    <a:ext cx="1198838" cy="507566"/>
                    <a:chOff x="6968916" y="2698251"/>
                    <a:chExt cx="1198838" cy="507566"/>
                  </a:xfrm>
                </p:grpSpPr>
                <p:sp>
                  <p:nvSpPr>
                    <p:cNvPr id="129" name="TextBox 187">
                      <a:extLst>
                        <a:ext uri="{FF2B5EF4-FFF2-40B4-BE49-F238E27FC236}">
                          <a16:creationId xmlns:a16="http://schemas.microsoft.com/office/drawing/2014/main" id="{35C7B0CA-8D0E-4D58-B703-FA66D52979E4}"/>
                        </a:ext>
                      </a:extLst>
                    </p:cNvPr>
                    <p:cNvSpPr txBox="1"/>
                    <p:nvPr/>
                  </p:nvSpPr>
                  <p:spPr>
                    <a:xfrm>
                      <a:off x="7313962" y="2698251"/>
                      <a:ext cx="853792" cy="507566"/>
                    </a:xfrm>
                    <a:prstGeom prst="rect">
                      <a:avLst/>
                    </a:prstGeom>
                    <a:noFill/>
                  </p:spPr>
                  <p:txBody>
                    <a:bodyPr wrap="square" rtlCol="0">
                      <a:spAutoFit/>
                    </a:bodyPr>
                    <a:lstStyle/>
                    <a:p>
                      <a:pPr algn="ctr" defTabSz="456612">
                        <a:lnSpc>
                          <a:spcPct val="90000"/>
                        </a:lnSpc>
                        <a:spcBef>
                          <a:spcPts val="1200"/>
                        </a:spcBef>
                        <a:buClr>
                          <a:srgbClr val="D1232B"/>
                        </a:buClr>
                        <a:defRPr/>
                      </a:pPr>
                      <a:r>
                        <a:rPr lang="en-US" sz="1000">
                          <a:solidFill>
                            <a:srgbClr val="FFFFFF"/>
                          </a:solidFill>
                          <a:latin typeface="Century Gothic" panose="020F0302020204030204"/>
                        </a:rPr>
                        <a:t>Supervised</a:t>
                      </a:r>
                      <a:br>
                        <a:rPr lang="en-US" sz="1000">
                          <a:solidFill>
                            <a:srgbClr val="FFFFFF"/>
                          </a:solidFill>
                          <a:latin typeface="Century Gothic" panose="020F0302020204030204"/>
                        </a:rPr>
                      </a:br>
                      <a:r>
                        <a:rPr lang="en-US" sz="1000">
                          <a:solidFill>
                            <a:srgbClr val="FFFFFF"/>
                          </a:solidFill>
                          <a:latin typeface="Century Gothic" panose="020F0302020204030204"/>
                        </a:rPr>
                        <a:t>Machine Learning</a:t>
                      </a:r>
                    </a:p>
                  </p:txBody>
                </p:sp>
                <p:pic>
                  <p:nvPicPr>
                    <p:cNvPr id="130" name="Picture 604">
                      <a:extLst>
                        <a:ext uri="{FF2B5EF4-FFF2-40B4-BE49-F238E27FC236}">
                          <a16:creationId xmlns:a16="http://schemas.microsoft.com/office/drawing/2014/main" id="{176B35AB-B26F-4B6A-9417-E988B2119EA6}"/>
                        </a:ext>
                      </a:extLst>
                    </p:cNvPr>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968916" y="2744910"/>
                      <a:ext cx="421554" cy="428580"/>
                    </a:xfrm>
                    <a:prstGeom prst="rect">
                      <a:avLst/>
                    </a:prstGeom>
                  </p:spPr>
                </p:pic>
              </p:grpSp>
              <p:grpSp>
                <p:nvGrpSpPr>
                  <p:cNvPr id="139" name="Group 138">
                    <a:extLst>
                      <a:ext uri="{FF2B5EF4-FFF2-40B4-BE49-F238E27FC236}">
                        <a16:creationId xmlns:a16="http://schemas.microsoft.com/office/drawing/2014/main" id="{00EEB5BA-199C-4082-B1C1-A2C646B1FF44}"/>
                      </a:ext>
                    </a:extLst>
                  </p:cNvPr>
                  <p:cNvGrpSpPr/>
                  <p:nvPr/>
                </p:nvGrpSpPr>
                <p:grpSpPr>
                  <a:xfrm>
                    <a:off x="6143708" y="2556098"/>
                    <a:ext cx="1146467" cy="420484"/>
                    <a:chOff x="8192786" y="2850750"/>
                    <a:chExt cx="1146467" cy="420484"/>
                  </a:xfrm>
                </p:grpSpPr>
                <p:sp>
                  <p:nvSpPr>
                    <p:cNvPr id="131" name="TextBox 486">
                      <a:extLst>
                        <a:ext uri="{FF2B5EF4-FFF2-40B4-BE49-F238E27FC236}">
                          <a16:creationId xmlns:a16="http://schemas.microsoft.com/office/drawing/2014/main" id="{1B57C39B-2398-4976-9F52-18F5BCD9C543}"/>
                        </a:ext>
                      </a:extLst>
                    </p:cNvPr>
                    <p:cNvSpPr txBox="1"/>
                    <p:nvPr/>
                  </p:nvSpPr>
                  <p:spPr>
                    <a:xfrm>
                      <a:off x="8473191" y="2860745"/>
                      <a:ext cx="866062" cy="332619"/>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Anomaly Detection</a:t>
                      </a:r>
                    </a:p>
                  </p:txBody>
                </p:sp>
                <p:pic>
                  <p:nvPicPr>
                    <p:cNvPr id="132" name="Picture 605">
                      <a:extLst>
                        <a:ext uri="{FF2B5EF4-FFF2-40B4-BE49-F238E27FC236}">
                          <a16:creationId xmlns:a16="http://schemas.microsoft.com/office/drawing/2014/main" id="{3312A10C-D739-4644-90EC-4D0E483D8830}"/>
                        </a:ext>
                      </a:extLst>
                    </p:cNvPr>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8192786" y="2850750"/>
                      <a:ext cx="413810" cy="420484"/>
                    </a:xfrm>
                    <a:prstGeom prst="rect">
                      <a:avLst/>
                    </a:prstGeom>
                  </p:spPr>
                </p:pic>
              </p:grpSp>
              <p:grpSp>
                <p:nvGrpSpPr>
                  <p:cNvPr id="140" name="Group 139">
                    <a:extLst>
                      <a:ext uri="{FF2B5EF4-FFF2-40B4-BE49-F238E27FC236}">
                        <a16:creationId xmlns:a16="http://schemas.microsoft.com/office/drawing/2014/main" id="{A134DAEE-786C-4C8E-ACEB-D3BFB06B1D2D}"/>
                      </a:ext>
                    </a:extLst>
                  </p:cNvPr>
                  <p:cNvGrpSpPr/>
                  <p:nvPr/>
                </p:nvGrpSpPr>
                <p:grpSpPr>
                  <a:xfrm>
                    <a:off x="9818574" y="2028572"/>
                    <a:ext cx="1272309" cy="344857"/>
                    <a:chOff x="11169616" y="2479594"/>
                    <a:chExt cx="1272309" cy="344857"/>
                  </a:xfrm>
                </p:grpSpPr>
                <p:sp>
                  <p:nvSpPr>
                    <p:cNvPr id="133" name="TextBox 487">
                      <a:extLst>
                        <a:ext uri="{FF2B5EF4-FFF2-40B4-BE49-F238E27FC236}">
                          <a16:creationId xmlns:a16="http://schemas.microsoft.com/office/drawing/2014/main" id="{283400F9-5AB8-4D64-96D6-1CDC954FE46C}"/>
                        </a:ext>
                      </a:extLst>
                    </p:cNvPr>
                    <p:cNvSpPr txBox="1"/>
                    <p:nvPr/>
                  </p:nvSpPr>
                  <p:spPr>
                    <a:xfrm>
                      <a:off x="11508371" y="2479594"/>
                      <a:ext cx="933554" cy="344857"/>
                    </a:xfrm>
                    <a:prstGeom prst="rect">
                      <a:avLst/>
                    </a:prstGeom>
                    <a:noFill/>
                  </p:spPr>
                  <p:txBody>
                    <a:bodyPr wrap="square" rtlCol="0">
                      <a:noAutofit/>
                    </a:bodyPr>
                    <a:lstStyle/>
                    <a:p>
                      <a:pPr algn="ctr" defTabSz="913227">
                        <a:lnSpc>
                          <a:spcPct val="90000"/>
                        </a:lnSpc>
                        <a:buClr>
                          <a:srgbClr val="D1232B"/>
                        </a:buClr>
                        <a:defRPr/>
                      </a:pPr>
                      <a:r>
                        <a:rPr lang="en-US" sz="1000" kern="0">
                          <a:solidFill>
                            <a:srgbClr val="FFFFFF"/>
                          </a:solidFill>
                          <a:latin typeface="Century Gothic" panose="020F0302020204030204"/>
                          <a:ea typeface="Avenir Book" charset="0"/>
                          <a:cs typeface="Avenir Book" charset="0"/>
                        </a:rPr>
                        <a:t>Actionable </a:t>
                      </a:r>
                      <a:br>
                        <a:rPr lang="en-US" sz="1000" kern="0">
                          <a:solidFill>
                            <a:srgbClr val="FFFFFF"/>
                          </a:solidFill>
                          <a:latin typeface="Century Gothic" panose="020F0302020204030204"/>
                          <a:ea typeface="Avenir Book" charset="0"/>
                          <a:cs typeface="Avenir Book" charset="0"/>
                        </a:rPr>
                      </a:br>
                      <a:r>
                        <a:rPr lang="en-US" sz="1000" kern="0">
                          <a:solidFill>
                            <a:srgbClr val="FFFFFF"/>
                          </a:solidFill>
                          <a:latin typeface="Century Gothic" panose="020F0302020204030204"/>
                          <a:ea typeface="Avenir Book" charset="0"/>
                          <a:cs typeface="Avenir Book" charset="0"/>
                        </a:rPr>
                        <a:t>Analytics</a:t>
                      </a:r>
                    </a:p>
                    <a:p>
                      <a:pPr algn="ctr" defTabSz="913227">
                        <a:lnSpc>
                          <a:spcPct val="90000"/>
                        </a:lnSpc>
                        <a:buClr>
                          <a:srgbClr val="D1232B"/>
                        </a:buClr>
                        <a:defRPr/>
                      </a:pPr>
                      <a:endParaRPr lang="en-US" sz="1000" kern="0">
                        <a:solidFill>
                          <a:srgbClr val="FFFFFF"/>
                        </a:solidFill>
                        <a:latin typeface="Century Gothic" panose="020F0302020204030204"/>
                        <a:ea typeface="Avenir Book" charset="0"/>
                        <a:cs typeface="Avenir Book" charset="0"/>
                      </a:endParaRPr>
                    </a:p>
                  </p:txBody>
                </p:sp>
                <p:sp>
                  <p:nvSpPr>
                    <p:cNvPr id="134" name="Freeform 5">
                      <a:extLst>
                        <a:ext uri="{FF2B5EF4-FFF2-40B4-BE49-F238E27FC236}">
                          <a16:creationId xmlns:a16="http://schemas.microsoft.com/office/drawing/2014/main" id="{B7297045-8777-48B6-9177-C5B80ED907F5}"/>
                        </a:ext>
                      </a:extLst>
                    </p:cNvPr>
                    <p:cNvSpPr>
                      <a:spLocks noEditPoints="1"/>
                    </p:cNvSpPr>
                    <p:nvPr/>
                  </p:nvSpPr>
                  <p:spPr bwMode="auto">
                    <a:xfrm>
                      <a:off x="11169616" y="2493449"/>
                      <a:ext cx="432357" cy="258372"/>
                    </a:xfrm>
                    <a:custGeom>
                      <a:avLst/>
                      <a:gdLst>
                        <a:gd name="T0" fmla="*/ 1273 w 1335"/>
                        <a:gd name="T1" fmla="*/ 209 h 1002"/>
                        <a:gd name="T2" fmla="*/ 63 w 1335"/>
                        <a:gd name="T3" fmla="*/ 1002 h 1002"/>
                        <a:gd name="T4" fmla="*/ 104 w 1335"/>
                        <a:gd name="T5" fmla="*/ 772 h 1002"/>
                        <a:gd name="T6" fmla="*/ 1231 w 1335"/>
                        <a:gd name="T7" fmla="*/ 960 h 1002"/>
                        <a:gd name="T8" fmla="*/ 1335 w 1335"/>
                        <a:gd name="T9" fmla="*/ 84 h 1002"/>
                        <a:gd name="T10" fmla="*/ 1209 w 1335"/>
                        <a:gd name="T11" fmla="*/ 156 h 1002"/>
                        <a:gd name="T12" fmla="*/ 918 w 1335"/>
                        <a:gd name="T13" fmla="*/ 501 h 1002"/>
                        <a:gd name="T14" fmla="*/ 751 w 1335"/>
                        <a:gd name="T15" fmla="*/ 501 h 1002"/>
                        <a:gd name="T16" fmla="*/ 564 w 1335"/>
                        <a:gd name="T17" fmla="*/ 281 h 1002"/>
                        <a:gd name="T18" fmla="*/ 479 w 1335"/>
                        <a:gd name="T19" fmla="*/ 281 h 1002"/>
                        <a:gd name="T20" fmla="*/ 167 w 1335"/>
                        <a:gd name="T21" fmla="*/ 647 h 1002"/>
                        <a:gd name="T22" fmla="*/ 0 w 1335"/>
                        <a:gd name="T23" fmla="*/ 647 h 1002"/>
                        <a:gd name="T24" fmla="*/ 126 w 1335"/>
                        <a:gd name="T25" fmla="*/ 575 h 1002"/>
                        <a:gd name="T26" fmla="*/ 438 w 1335"/>
                        <a:gd name="T27" fmla="*/ 209 h 1002"/>
                        <a:gd name="T28" fmla="*/ 605 w 1335"/>
                        <a:gd name="T29" fmla="*/ 209 h 1002"/>
                        <a:gd name="T30" fmla="*/ 780 w 1335"/>
                        <a:gd name="T31" fmla="*/ 438 h 1002"/>
                        <a:gd name="T32" fmla="*/ 877 w 1335"/>
                        <a:gd name="T33" fmla="*/ 429 h 1002"/>
                        <a:gd name="T34" fmla="*/ 1168 w 1335"/>
                        <a:gd name="T35" fmla="*/ 84 h 1002"/>
                        <a:gd name="T36" fmla="*/ 1335 w 1335"/>
                        <a:gd name="T37" fmla="*/ 84 h 1002"/>
                        <a:gd name="T38" fmla="*/ 84 w 1335"/>
                        <a:gd name="T39" fmla="*/ 605 h 1002"/>
                        <a:gd name="T40" fmla="*/ 84 w 1335"/>
                        <a:gd name="T41" fmla="*/ 689 h 1002"/>
                        <a:gd name="T42" fmla="*/ 522 w 1335"/>
                        <a:gd name="T43" fmla="*/ 251 h 1002"/>
                        <a:gd name="T44" fmla="*/ 522 w 1335"/>
                        <a:gd name="T45" fmla="*/ 167 h 1002"/>
                        <a:gd name="T46" fmla="*/ 522 w 1335"/>
                        <a:gd name="T47" fmla="*/ 251 h 1002"/>
                        <a:gd name="T48" fmla="*/ 835 w 1335"/>
                        <a:gd name="T49" fmla="*/ 459 h 1002"/>
                        <a:gd name="T50" fmla="*/ 835 w 1335"/>
                        <a:gd name="T51" fmla="*/ 543 h 1002"/>
                        <a:gd name="T52" fmla="*/ 1294 w 1335"/>
                        <a:gd name="T53" fmla="*/ 84 h 1002"/>
                        <a:gd name="T54" fmla="*/ 1210 w 1335"/>
                        <a:gd name="T55" fmla="*/ 84 h 1002"/>
                        <a:gd name="T56" fmla="*/ 1294 w 1335"/>
                        <a:gd name="T57" fmla="*/ 84 h 1002"/>
                        <a:gd name="T58" fmla="*/ 146 w 1335"/>
                        <a:gd name="T59" fmla="*/ 918 h 1002"/>
                        <a:gd name="T60" fmla="*/ 188 w 1335"/>
                        <a:gd name="T61" fmla="*/ 751 h 1002"/>
                        <a:gd name="T62" fmla="*/ 230 w 1335"/>
                        <a:gd name="T63" fmla="*/ 584 h 1002"/>
                        <a:gd name="T64" fmla="*/ 271 w 1335"/>
                        <a:gd name="T65" fmla="*/ 918 h 1002"/>
                        <a:gd name="T66" fmla="*/ 230 w 1335"/>
                        <a:gd name="T67" fmla="*/ 584 h 1002"/>
                        <a:gd name="T68" fmla="*/ 730 w 1335"/>
                        <a:gd name="T69" fmla="*/ 918 h 1002"/>
                        <a:gd name="T70" fmla="*/ 772 w 1335"/>
                        <a:gd name="T71" fmla="*/ 605 h 1002"/>
                        <a:gd name="T72" fmla="*/ 814 w 1335"/>
                        <a:gd name="T73" fmla="*/ 626 h 1002"/>
                        <a:gd name="T74" fmla="*/ 855 w 1335"/>
                        <a:gd name="T75" fmla="*/ 918 h 1002"/>
                        <a:gd name="T76" fmla="*/ 814 w 1335"/>
                        <a:gd name="T77" fmla="*/ 626 h 1002"/>
                        <a:gd name="T78" fmla="*/ 897 w 1335"/>
                        <a:gd name="T79" fmla="*/ 918 h 1002"/>
                        <a:gd name="T80" fmla="*/ 939 w 1335"/>
                        <a:gd name="T81" fmla="*/ 605 h 1002"/>
                        <a:gd name="T82" fmla="*/ 981 w 1335"/>
                        <a:gd name="T83" fmla="*/ 438 h 1002"/>
                        <a:gd name="T84" fmla="*/ 1022 w 1335"/>
                        <a:gd name="T85" fmla="*/ 918 h 1002"/>
                        <a:gd name="T86" fmla="*/ 981 w 1335"/>
                        <a:gd name="T87" fmla="*/ 438 h 1002"/>
                        <a:gd name="T88" fmla="*/ 1064 w 1335"/>
                        <a:gd name="T89" fmla="*/ 918 h 1002"/>
                        <a:gd name="T90" fmla="*/ 1106 w 1335"/>
                        <a:gd name="T91" fmla="*/ 355 h 1002"/>
                        <a:gd name="T92" fmla="*/ 1148 w 1335"/>
                        <a:gd name="T93" fmla="*/ 272 h 1002"/>
                        <a:gd name="T94" fmla="*/ 1189 w 1335"/>
                        <a:gd name="T95" fmla="*/ 918 h 1002"/>
                        <a:gd name="T96" fmla="*/ 1148 w 1335"/>
                        <a:gd name="T97" fmla="*/ 272 h 1002"/>
                        <a:gd name="T98" fmla="*/ 313 w 1335"/>
                        <a:gd name="T99" fmla="*/ 918 h 1002"/>
                        <a:gd name="T100" fmla="*/ 355 w 1335"/>
                        <a:gd name="T101" fmla="*/ 501 h 1002"/>
                        <a:gd name="T102" fmla="*/ 397 w 1335"/>
                        <a:gd name="T103" fmla="*/ 418 h 1002"/>
                        <a:gd name="T104" fmla="*/ 438 w 1335"/>
                        <a:gd name="T105" fmla="*/ 918 h 1002"/>
                        <a:gd name="T106" fmla="*/ 397 w 1335"/>
                        <a:gd name="T107" fmla="*/ 418 h 1002"/>
                        <a:gd name="T108" fmla="*/ 647 w 1335"/>
                        <a:gd name="T109" fmla="*/ 918 h 1002"/>
                        <a:gd name="T110" fmla="*/ 689 w 1335"/>
                        <a:gd name="T111" fmla="*/ 459 h 1002"/>
                        <a:gd name="T112" fmla="*/ 563 w 1335"/>
                        <a:gd name="T113" fmla="*/ 376 h 1002"/>
                        <a:gd name="T114" fmla="*/ 605 w 1335"/>
                        <a:gd name="T115" fmla="*/ 918 h 1002"/>
                        <a:gd name="T116" fmla="*/ 563 w 1335"/>
                        <a:gd name="T117" fmla="*/ 376 h 1002"/>
                        <a:gd name="T118" fmla="*/ 480 w 1335"/>
                        <a:gd name="T119" fmla="*/ 918 h 1002"/>
                        <a:gd name="T120" fmla="*/ 522 w 1335"/>
                        <a:gd name="T121" fmla="*/ 334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5" h="1002">
                          <a:moveTo>
                            <a:pt x="1231" y="209"/>
                          </a:moveTo>
                          <a:cubicBezTo>
                            <a:pt x="1273" y="209"/>
                            <a:pt x="1273" y="209"/>
                            <a:pt x="1273" y="209"/>
                          </a:cubicBezTo>
                          <a:cubicBezTo>
                            <a:pt x="1273" y="1002"/>
                            <a:pt x="1273" y="1002"/>
                            <a:pt x="1273" y="1002"/>
                          </a:cubicBezTo>
                          <a:cubicBezTo>
                            <a:pt x="63" y="1002"/>
                            <a:pt x="63" y="1002"/>
                            <a:pt x="63" y="1002"/>
                          </a:cubicBezTo>
                          <a:cubicBezTo>
                            <a:pt x="63" y="772"/>
                            <a:pt x="63" y="772"/>
                            <a:pt x="63" y="772"/>
                          </a:cubicBezTo>
                          <a:cubicBezTo>
                            <a:pt x="104" y="772"/>
                            <a:pt x="104" y="772"/>
                            <a:pt x="104" y="772"/>
                          </a:cubicBezTo>
                          <a:cubicBezTo>
                            <a:pt x="104" y="960"/>
                            <a:pt x="104" y="960"/>
                            <a:pt x="104" y="960"/>
                          </a:cubicBezTo>
                          <a:cubicBezTo>
                            <a:pt x="1231" y="960"/>
                            <a:pt x="1231" y="960"/>
                            <a:pt x="1231" y="960"/>
                          </a:cubicBezTo>
                          <a:lnTo>
                            <a:pt x="1231" y="209"/>
                          </a:lnTo>
                          <a:close/>
                          <a:moveTo>
                            <a:pt x="1335" y="84"/>
                          </a:moveTo>
                          <a:cubicBezTo>
                            <a:pt x="1335" y="130"/>
                            <a:pt x="1298" y="167"/>
                            <a:pt x="1252" y="167"/>
                          </a:cubicBezTo>
                          <a:cubicBezTo>
                            <a:pt x="1236" y="167"/>
                            <a:pt x="1222" y="163"/>
                            <a:pt x="1209" y="156"/>
                          </a:cubicBezTo>
                          <a:cubicBezTo>
                            <a:pt x="906" y="459"/>
                            <a:pt x="906" y="459"/>
                            <a:pt x="906" y="459"/>
                          </a:cubicBezTo>
                          <a:cubicBezTo>
                            <a:pt x="914" y="471"/>
                            <a:pt x="918" y="486"/>
                            <a:pt x="918" y="501"/>
                          </a:cubicBezTo>
                          <a:cubicBezTo>
                            <a:pt x="918" y="547"/>
                            <a:pt x="881" y="584"/>
                            <a:pt x="835" y="584"/>
                          </a:cubicBezTo>
                          <a:cubicBezTo>
                            <a:pt x="789" y="584"/>
                            <a:pt x="751" y="547"/>
                            <a:pt x="751" y="501"/>
                          </a:cubicBezTo>
                          <a:cubicBezTo>
                            <a:pt x="751" y="491"/>
                            <a:pt x="753" y="482"/>
                            <a:pt x="756" y="473"/>
                          </a:cubicBezTo>
                          <a:cubicBezTo>
                            <a:pt x="564" y="281"/>
                            <a:pt x="564" y="281"/>
                            <a:pt x="564" y="281"/>
                          </a:cubicBezTo>
                          <a:cubicBezTo>
                            <a:pt x="552" y="288"/>
                            <a:pt x="537" y="292"/>
                            <a:pt x="522" y="292"/>
                          </a:cubicBezTo>
                          <a:cubicBezTo>
                            <a:pt x="506" y="292"/>
                            <a:pt x="492" y="288"/>
                            <a:pt x="479" y="281"/>
                          </a:cubicBezTo>
                          <a:cubicBezTo>
                            <a:pt x="155" y="605"/>
                            <a:pt x="155" y="605"/>
                            <a:pt x="155" y="605"/>
                          </a:cubicBezTo>
                          <a:cubicBezTo>
                            <a:pt x="163" y="617"/>
                            <a:pt x="167" y="632"/>
                            <a:pt x="167" y="647"/>
                          </a:cubicBezTo>
                          <a:cubicBezTo>
                            <a:pt x="167" y="693"/>
                            <a:pt x="130" y="730"/>
                            <a:pt x="84" y="730"/>
                          </a:cubicBezTo>
                          <a:cubicBezTo>
                            <a:pt x="38" y="730"/>
                            <a:pt x="0" y="693"/>
                            <a:pt x="0" y="647"/>
                          </a:cubicBezTo>
                          <a:cubicBezTo>
                            <a:pt x="0" y="601"/>
                            <a:pt x="38" y="564"/>
                            <a:pt x="84" y="564"/>
                          </a:cubicBezTo>
                          <a:cubicBezTo>
                            <a:pt x="99" y="564"/>
                            <a:pt x="114" y="568"/>
                            <a:pt x="126" y="575"/>
                          </a:cubicBezTo>
                          <a:cubicBezTo>
                            <a:pt x="450" y="251"/>
                            <a:pt x="450" y="251"/>
                            <a:pt x="450" y="251"/>
                          </a:cubicBezTo>
                          <a:cubicBezTo>
                            <a:pt x="442" y="239"/>
                            <a:pt x="438" y="224"/>
                            <a:pt x="438" y="209"/>
                          </a:cubicBezTo>
                          <a:cubicBezTo>
                            <a:pt x="438" y="163"/>
                            <a:pt x="476" y="126"/>
                            <a:pt x="522" y="126"/>
                          </a:cubicBezTo>
                          <a:cubicBezTo>
                            <a:pt x="568" y="126"/>
                            <a:pt x="605" y="163"/>
                            <a:pt x="605" y="209"/>
                          </a:cubicBezTo>
                          <a:cubicBezTo>
                            <a:pt x="605" y="224"/>
                            <a:pt x="601" y="239"/>
                            <a:pt x="594" y="251"/>
                          </a:cubicBezTo>
                          <a:cubicBezTo>
                            <a:pt x="780" y="438"/>
                            <a:pt x="780" y="438"/>
                            <a:pt x="780" y="438"/>
                          </a:cubicBezTo>
                          <a:cubicBezTo>
                            <a:pt x="795" y="425"/>
                            <a:pt x="814" y="418"/>
                            <a:pt x="835" y="418"/>
                          </a:cubicBezTo>
                          <a:cubicBezTo>
                            <a:pt x="850" y="418"/>
                            <a:pt x="865" y="422"/>
                            <a:pt x="877" y="429"/>
                          </a:cubicBezTo>
                          <a:cubicBezTo>
                            <a:pt x="1180" y="126"/>
                            <a:pt x="1180" y="126"/>
                            <a:pt x="1180" y="126"/>
                          </a:cubicBezTo>
                          <a:cubicBezTo>
                            <a:pt x="1173" y="114"/>
                            <a:pt x="1168" y="99"/>
                            <a:pt x="1168" y="84"/>
                          </a:cubicBezTo>
                          <a:cubicBezTo>
                            <a:pt x="1168" y="38"/>
                            <a:pt x="1206" y="0"/>
                            <a:pt x="1252" y="0"/>
                          </a:cubicBezTo>
                          <a:cubicBezTo>
                            <a:pt x="1298" y="0"/>
                            <a:pt x="1335" y="38"/>
                            <a:pt x="1335" y="84"/>
                          </a:cubicBezTo>
                          <a:close/>
                          <a:moveTo>
                            <a:pt x="125" y="647"/>
                          </a:moveTo>
                          <a:cubicBezTo>
                            <a:pt x="125" y="624"/>
                            <a:pt x="107" y="605"/>
                            <a:pt x="84" y="605"/>
                          </a:cubicBezTo>
                          <a:cubicBezTo>
                            <a:pt x="61" y="605"/>
                            <a:pt x="42" y="624"/>
                            <a:pt x="42" y="647"/>
                          </a:cubicBezTo>
                          <a:cubicBezTo>
                            <a:pt x="42" y="670"/>
                            <a:pt x="61" y="689"/>
                            <a:pt x="84" y="689"/>
                          </a:cubicBezTo>
                          <a:cubicBezTo>
                            <a:pt x="107" y="689"/>
                            <a:pt x="125" y="670"/>
                            <a:pt x="125" y="647"/>
                          </a:cubicBezTo>
                          <a:close/>
                          <a:moveTo>
                            <a:pt x="522" y="251"/>
                          </a:moveTo>
                          <a:cubicBezTo>
                            <a:pt x="545" y="251"/>
                            <a:pt x="563" y="232"/>
                            <a:pt x="563" y="209"/>
                          </a:cubicBezTo>
                          <a:cubicBezTo>
                            <a:pt x="563" y="186"/>
                            <a:pt x="545" y="167"/>
                            <a:pt x="522" y="167"/>
                          </a:cubicBezTo>
                          <a:cubicBezTo>
                            <a:pt x="499" y="167"/>
                            <a:pt x="480" y="186"/>
                            <a:pt x="480" y="209"/>
                          </a:cubicBezTo>
                          <a:cubicBezTo>
                            <a:pt x="480" y="232"/>
                            <a:pt x="499" y="251"/>
                            <a:pt x="522" y="251"/>
                          </a:cubicBezTo>
                          <a:close/>
                          <a:moveTo>
                            <a:pt x="876" y="501"/>
                          </a:moveTo>
                          <a:cubicBezTo>
                            <a:pt x="876" y="478"/>
                            <a:pt x="858" y="459"/>
                            <a:pt x="835" y="459"/>
                          </a:cubicBezTo>
                          <a:cubicBezTo>
                            <a:pt x="812" y="459"/>
                            <a:pt x="793" y="478"/>
                            <a:pt x="793" y="501"/>
                          </a:cubicBezTo>
                          <a:cubicBezTo>
                            <a:pt x="793" y="524"/>
                            <a:pt x="812" y="543"/>
                            <a:pt x="835" y="543"/>
                          </a:cubicBezTo>
                          <a:cubicBezTo>
                            <a:pt x="858" y="543"/>
                            <a:pt x="876" y="524"/>
                            <a:pt x="876" y="501"/>
                          </a:cubicBezTo>
                          <a:close/>
                          <a:moveTo>
                            <a:pt x="1294" y="84"/>
                          </a:moveTo>
                          <a:cubicBezTo>
                            <a:pt x="1294" y="61"/>
                            <a:pt x="1275" y="42"/>
                            <a:pt x="1252" y="42"/>
                          </a:cubicBezTo>
                          <a:cubicBezTo>
                            <a:pt x="1229" y="42"/>
                            <a:pt x="1210" y="61"/>
                            <a:pt x="1210" y="84"/>
                          </a:cubicBezTo>
                          <a:cubicBezTo>
                            <a:pt x="1210" y="107"/>
                            <a:pt x="1229" y="126"/>
                            <a:pt x="1252" y="126"/>
                          </a:cubicBezTo>
                          <a:cubicBezTo>
                            <a:pt x="1275" y="126"/>
                            <a:pt x="1294" y="107"/>
                            <a:pt x="1294" y="84"/>
                          </a:cubicBezTo>
                          <a:close/>
                          <a:moveTo>
                            <a:pt x="146" y="751"/>
                          </a:moveTo>
                          <a:cubicBezTo>
                            <a:pt x="146" y="918"/>
                            <a:pt x="146" y="918"/>
                            <a:pt x="146" y="918"/>
                          </a:cubicBezTo>
                          <a:cubicBezTo>
                            <a:pt x="188" y="918"/>
                            <a:pt x="188" y="918"/>
                            <a:pt x="188" y="918"/>
                          </a:cubicBezTo>
                          <a:cubicBezTo>
                            <a:pt x="188" y="751"/>
                            <a:pt x="188" y="751"/>
                            <a:pt x="188" y="751"/>
                          </a:cubicBezTo>
                          <a:lnTo>
                            <a:pt x="146" y="751"/>
                          </a:lnTo>
                          <a:close/>
                          <a:moveTo>
                            <a:pt x="230" y="584"/>
                          </a:moveTo>
                          <a:cubicBezTo>
                            <a:pt x="230" y="918"/>
                            <a:pt x="230" y="918"/>
                            <a:pt x="230" y="918"/>
                          </a:cubicBezTo>
                          <a:cubicBezTo>
                            <a:pt x="271" y="918"/>
                            <a:pt x="271" y="918"/>
                            <a:pt x="271" y="918"/>
                          </a:cubicBezTo>
                          <a:cubicBezTo>
                            <a:pt x="271" y="584"/>
                            <a:pt x="271" y="584"/>
                            <a:pt x="271" y="584"/>
                          </a:cubicBezTo>
                          <a:lnTo>
                            <a:pt x="230" y="584"/>
                          </a:lnTo>
                          <a:close/>
                          <a:moveTo>
                            <a:pt x="730" y="605"/>
                          </a:moveTo>
                          <a:cubicBezTo>
                            <a:pt x="730" y="918"/>
                            <a:pt x="730" y="918"/>
                            <a:pt x="730" y="918"/>
                          </a:cubicBezTo>
                          <a:cubicBezTo>
                            <a:pt x="772" y="918"/>
                            <a:pt x="772" y="918"/>
                            <a:pt x="772" y="918"/>
                          </a:cubicBezTo>
                          <a:cubicBezTo>
                            <a:pt x="772" y="605"/>
                            <a:pt x="772" y="605"/>
                            <a:pt x="772" y="605"/>
                          </a:cubicBezTo>
                          <a:lnTo>
                            <a:pt x="730" y="605"/>
                          </a:lnTo>
                          <a:close/>
                          <a:moveTo>
                            <a:pt x="814" y="626"/>
                          </a:moveTo>
                          <a:cubicBezTo>
                            <a:pt x="814" y="918"/>
                            <a:pt x="814" y="918"/>
                            <a:pt x="814" y="918"/>
                          </a:cubicBezTo>
                          <a:cubicBezTo>
                            <a:pt x="855" y="918"/>
                            <a:pt x="855" y="918"/>
                            <a:pt x="855" y="918"/>
                          </a:cubicBezTo>
                          <a:cubicBezTo>
                            <a:pt x="855" y="626"/>
                            <a:pt x="855" y="626"/>
                            <a:pt x="855" y="626"/>
                          </a:cubicBezTo>
                          <a:lnTo>
                            <a:pt x="814" y="626"/>
                          </a:lnTo>
                          <a:close/>
                          <a:moveTo>
                            <a:pt x="897" y="605"/>
                          </a:moveTo>
                          <a:cubicBezTo>
                            <a:pt x="897" y="918"/>
                            <a:pt x="897" y="918"/>
                            <a:pt x="897" y="918"/>
                          </a:cubicBezTo>
                          <a:cubicBezTo>
                            <a:pt x="939" y="918"/>
                            <a:pt x="939" y="918"/>
                            <a:pt x="939" y="918"/>
                          </a:cubicBezTo>
                          <a:cubicBezTo>
                            <a:pt x="939" y="605"/>
                            <a:pt x="939" y="605"/>
                            <a:pt x="939" y="605"/>
                          </a:cubicBezTo>
                          <a:lnTo>
                            <a:pt x="897" y="605"/>
                          </a:lnTo>
                          <a:close/>
                          <a:moveTo>
                            <a:pt x="981" y="438"/>
                          </a:moveTo>
                          <a:cubicBezTo>
                            <a:pt x="981" y="918"/>
                            <a:pt x="981" y="918"/>
                            <a:pt x="981" y="918"/>
                          </a:cubicBezTo>
                          <a:cubicBezTo>
                            <a:pt x="1022" y="918"/>
                            <a:pt x="1022" y="918"/>
                            <a:pt x="1022" y="918"/>
                          </a:cubicBezTo>
                          <a:cubicBezTo>
                            <a:pt x="1022" y="438"/>
                            <a:pt x="1022" y="438"/>
                            <a:pt x="1022" y="438"/>
                          </a:cubicBezTo>
                          <a:lnTo>
                            <a:pt x="981" y="438"/>
                          </a:lnTo>
                          <a:close/>
                          <a:moveTo>
                            <a:pt x="1064" y="355"/>
                          </a:moveTo>
                          <a:cubicBezTo>
                            <a:pt x="1064" y="918"/>
                            <a:pt x="1064" y="918"/>
                            <a:pt x="1064" y="918"/>
                          </a:cubicBezTo>
                          <a:cubicBezTo>
                            <a:pt x="1106" y="918"/>
                            <a:pt x="1106" y="918"/>
                            <a:pt x="1106" y="918"/>
                          </a:cubicBezTo>
                          <a:cubicBezTo>
                            <a:pt x="1106" y="355"/>
                            <a:pt x="1106" y="355"/>
                            <a:pt x="1106" y="355"/>
                          </a:cubicBezTo>
                          <a:lnTo>
                            <a:pt x="1064" y="355"/>
                          </a:lnTo>
                          <a:close/>
                          <a:moveTo>
                            <a:pt x="1148" y="272"/>
                          </a:moveTo>
                          <a:cubicBezTo>
                            <a:pt x="1148" y="918"/>
                            <a:pt x="1148" y="918"/>
                            <a:pt x="1148" y="918"/>
                          </a:cubicBezTo>
                          <a:cubicBezTo>
                            <a:pt x="1189" y="918"/>
                            <a:pt x="1189" y="918"/>
                            <a:pt x="1189" y="918"/>
                          </a:cubicBezTo>
                          <a:cubicBezTo>
                            <a:pt x="1189" y="272"/>
                            <a:pt x="1189" y="272"/>
                            <a:pt x="1189" y="272"/>
                          </a:cubicBezTo>
                          <a:lnTo>
                            <a:pt x="1148" y="272"/>
                          </a:lnTo>
                          <a:close/>
                          <a:moveTo>
                            <a:pt x="313" y="501"/>
                          </a:moveTo>
                          <a:cubicBezTo>
                            <a:pt x="313" y="918"/>
                            <a:pt x="313" y="918"/>
                            <a:pt x="313" y="918"/>
                          </a:cubicBezTo>
                          <a:cubicBezTo>
                            <a:pt x="355" y="918"/>
                            <a:pt x="355" y="918"/>
                            <a:pt x="355" y="918"/>
                          </a:cubicBezTo>
                          <a:cubicBezTo>
                            <a:pt x="355" y="501"/>
                            <a:pt x="355" y="501"/>
                            <a:pt x="355" y="501"/>
                          </a:cubicBezTo>
                          <a:lnTo>
                            <a:pt x="313" y="501"/>
                          </a:lnTo>
                          <a:close/>
                          <a:moveTo>
                            <a:pt x="397" y="418"/>
                          </a:moveTo>
                          <a:cubicBezTo>
                            <a:pt x="397" y="918"/>
                            <a:pt x="397" y="918"/>
                            <a:pt x="397" y="918"/>
                          </a:cubicBezTo>
                          <a:cubicBezTo>
                            <a:pt x="438" y="918"/>
                            <a:pt x="438" y="918"/>
                            <a:pt x="438" y="918"/>
                          </a:cubicBezTo>
                          <a:cubicBezTo>
                            <a:pt x="438" y="418"/>
                            <a:pt x="438" y="418"/>
                            <a:pt x="438" y="418"/>
                          </a:cubicBezTo>
                          <a:lnTo>
                            <a:pt x="397" y="418"/>
                          </a:lnTo>
                          <a:close/>
                          <a:moveTo>
                            <a:pt x="647" y="459"/>
                          </a:moveTo>
                          <a:cubicBezTo>
                            <a:pt x="647" y="918"/>
                            <a:pt x="647" y="918"/>
                            <a:pt x="647" y="918"/>
                          </a:cubicBezTo>
                          <a:cubicBezTo>
                            <a:pt x="689" y="918"/>
                            <a:pt x="689" y="918"/>
                            <a:pt x="689" y="918"/>
                          </a:cubicBezTo>
                          <a:cubicBezTo>
                            <a:pt x="689" y="459"/>
                            <a:pt x="689" y="459"/>
                            <a:pt x="689" y="459"/>
                          </a:cubicBezTo>
                          <a:lnTo>
                            <a:pt x="647" y="459"/>
                          </a:lnTo>
                          <a:close/>
                          <a:moveTo>
                            <a:pt x="563" y="376"/>
                          </a:moveTo>
                          <a:cubicBezTo>
                            <a:pt x="563" y="918"/>
                            <a:pt x="563" y="918"/>
                            <a:pt x="563" y="918"/>
                          </a:cubicBezTo>
                          <a:cubicBezTo>
                            <a:pt x="605" y="918"/>
                            <a:pt x="605" y="918"/>
                            <a:pt x="605" y="918"/>
                          </a:cubicBezTo>
                          <a:cubicBezTo>
                            <a:pt x="605" y="376"/>
                            <a:pt x="605" y="376"/>
                            <a:pt x="605" y="376"/>
                          </a:cubicBezTo>
                          <a:lnTo>
                            <a:pt x="563" y="376"/>
                          </a:lnTo>
                          <a:close/>
                          <a:moveTo>
                            <a:pt x="480" y="334"/>
                          </a:moveTo>
                          <a:cubicBezTo>
                            <a:pt x="480" y="918"/>
                            <a:pt x="480" y="918"/>
                            <a:pt x="480" y="918"/>
                          </a:cubicBezTo>
                          <a:cubicBezTo>
                            <a:pt x="522" y="918"/>
                            <a:pt x="522" y="918"/>
                            <a:pt x="522" y="918"/>
                          </a:cubicBezTo>
                          <a:cubicBezTo>
                            <a:pt x="522" y="334"/>
                            <a:pt x="522" y="334"/>
                            <a:pt x="522" y="334"/>
                          </a:cubicBezTo>
                          <a:lnTo>
                            <a:pt x="480" y="334"/>
                          </a:lnTo>
                          <a:close/>
                        </a:path>
                      </a:pathLst>
                    </a:custGeom>
                    <a:solidFill>
                      <a:srgbClr val="FFFFFF"/>
                    </a:solidFill>
                    <a:ln>
                      <a:noFill/>
                    </a:ln>
                  </p:spPr>
                  <p:txBody>
                    <a:bodyPr vert="horz" wrap="square" lIns="91344" tIns="45672" rIns="91344" bIns="45672" numCol="1" anchor="t" anchorCtr="0" compatLnSpc="1">
                      <a:prstTxWarp prst="textNoShape">
                        <a:avLst/>
                      </a:prstTxWarp>
                    </a:bodyPr>
                    <a:lstStyle/>
                    <a:p>
                      <a:pPr defTabSz="913227">
                        <a:defRPr/>
                      </a:pPr>
                      <a:endParaRPr lang="en-US" sz="1796" kern="0">
                        <a:solidFill>
                          <a:srgbClr val="000000"/>
                        </a:solidFill>
                        <a:latin typeface="Century Gothic" panose="020F0302020204030204"/>
                        <a:ea typeface="Avenir Book" charset="0"/>
                        <a:cs typeface="Avenir Book" charset="0"/>
                      </a:endParaRPr>
                    </a:p>
                  </p:txBody>
                </p:sp>
              </p:grpSp>
              <p:grpSp>
                <p:nvGrpSpPr>
                  <p:cNvPr id="141" name="Group 140">
                    <a:extLst>
                      <a:ext uri="{FF2B5EF4-FFF2-40B4-BE49-F238E27FC236}">
                        <a16:creationId xmlns:a16="http://schemas.microsoft.com/office/drawing/2014/main" id="{D1459E1E-15C1-4582-9AE7-4B8883E7E703}"/>
                      </a:ext>
                    </a:extLst>
                  </p:cNvPr>
                  <p:cNvGrpSpPr/>
                  <p:nvPr/>
                </p:nvGrpSpPr>
                <p:grpSpPr>
                  <a:xfrm>
                    <a:off x="7997122" y="2494068"/>
                    <a:ext cx="1168329" cy="487757"/>
                    <a:chOff x="8776060" y="2542721"/>
                    <a:chExt cx="1168329" cy="487757"/>
                  </a:xfrm>
                </p:grpSpPr>
                <p:pic>
                  <p:nvPicPr>
                    <p:cNvPr id="135" name="Picture 593">
                      <a:extLst>
                        <a:ext uri="{FF2B5EF4-FFF2-40B4-BE49-F238E27FC236}">
                          <a16:creationId xmlns:a16="http://schemas.microsoft.com/office/drawing/2014/main" id="{F14F8D4A-3CBA-46C7-9C9F-83FEB6194EC7}"/>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8776060" y="2558528"/>
                      <a:ext cx="500713" cy="471950"/>
                    </a:xfrm>
                    <a:prstGeom prst="rect">
                      <a:avLst/>
                    </a:prstGeom>
                  </p:spPr>
                </p:pic>
                <p:sp>
                  <p:nvSpPr>
                    <p:cNvPr id="136" name="TextBox 594">
                      <a:extLst>
                        <a:ext uri="{FF2B5EF4-FFF2-40B4-BE49-F238E27FC236}">
                          <a16:creationId xmlns:a16="http://schemas.microsoft.com/office/drawing/2014/main" id="{4E8C0241-5C2E-4941-8A55-F62FD3DDF535}"/>
                        </a:ext>
                      </a:extLst>
                    </p:cNvPr>
                    <p:cNvSpPr txBox="1"/>
                    <p:nvPr/>
                  </p:nvSpPr>
                  <p:spPr>
                    <a:xfrm>
                      <a:off x="9117886" y="2542721"/>
                      <a:ext cx="826503" cy="332618"/>
                    </a:xfrm>
                    <a:prstGeom prst="rect">
                      <a:avLst/>
                    </a:prstGeom>
                    <a:noFill/>
                  </p:spPr>
                  <p:txBody>
                    <a:bodyPr wrap="square" rtlCol="0">
                      <a:noAutofit/>
                    </a:bodyPr>
                    <a:lstStyle/>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Time </a:t>
                      </a:r>
                    </a:p>
                    <a:p>
                      <a:pPr algn="ctr" defTabSz="456612">
                        <a:lnSpc>
                          <a:spcPct val="90000"/>
                        </a:lnSpc>
                        <a:buClr>
                          <a:srgbClr val="D1232B"/>
                        </a:buClr>
                        <a:defRPr/>
                      </a:pPr>
                      <a:r>
                        <a:rPr lang="en-US" sz="1000">
                          <a:solidFill>
                            <a:srgbClr val="FFFFFF"/>
                          </a:solidFill>
                          <a:latin typeface="Century Gothic" panose="020F0302020204030204"/>
                          <a:ea typeface="Avenir Book" charset="0"/>
                          <a:cs typeface="Avenir Book" charset="0"/>
                        </a:rPr>
                        <a:t>Series Database</a:t>
                      </a:r>
                    </a:p>
                  </p:txBody>
                </p:sp>
              </p:grpSp>
              <p:grpSp>
                <p:nvGrpSpPr>
                  <p:cNvPr id="142" name="Group 141">
                    <a:extLst>
                      <a:ext uri="{FF2B5EF4-FFF2-40B4-BE49-F238E27FC236}">
                        <a16:creationId xmlns:a16="http://schemas.microsoft.com/office/drawing/2014/main" id="{7D60C93E-EF30-4134-9D11-1382B67252A6}"/>
                      </a:ext>
                    </a:extLst>
                  </p:cNvPr>
                  <p:cNvGrpSpPr/>
                  <p:nvPr/>
                </p:nvGrpSpPr>
                <p:grpSpPr>
                  <a:xfrm>
                    <a:off x="9855407" y="2563518"/>
                    <a:ext cx="1504563" cy="316532"/>
                    <a:chOff x="8989462" y="3141213"/>
                    <a:chExt cx="1504563" cy="316532"/>
                  </a:xfrm>
                </p:grpSpPr>
                <p:sp>
                  <p:nvSpPr>
                    <p:cNvPr id="137" name="TextBox 484">
                      <a:extLst>
                        <a:ext uri="{FF2B5EF4-FFF2-40B4-BE49-F238E27FC236}">
                          <a16:creationId xmlns:a16="http://schemas.microsoft.com/office/drawing/2014/main" id="{905D7D8C-B3DA-491A-A9CB-DE55384D8E1F}"/>
                        </a:ext>
                      </a:extLst>
                    </p:cNvPr>
                    <p:cNvSpPr txBox="1"/>
                    <p:nvPr/>
                  </p:nvSpPr>
                  <p:spPr>
                    <a:xfrm>
                      <a:off x="9216330" y="3141213"/>
                      <a:ext cx="1277695" cy="190880"/>
                    </a:xfrm>
                    <a:prstGeom prst="rect">
                      <a:avLst/>
                    </a:prstGeom>
                    <a:noFill/>
                  </p:spPr>
                  <p:txBody>
                    <a:bodyPr wrap="square" rtlCol="0">
                      <a:noAutofit/>
                    </a:bodyPr>
                    <a:lstStyle/>
                    <a:p>
                      <a:pPr defTabSz="913227">
                        <a:lnSpc>
                          <a:spcPct val="90000"/>
                        </a:lnSpc>
                        <a:buClr>
                          <a:srgbClr val="D1232B"/>
                        </a:buClr>
                        <a:defRPr/>
                      </a:pPr>
                      <a:r>
                        <a:rPr lang="en-US" sz="1000" kern="0">
                          <a:solidFill>
                            <a:srgbClr val="FFFFFF"/>
                          </a:solidFill>
                          <a:latin typeface="Century Gothic" panose="020F0302020204030204"/>
                          <a:ea typeface="Avenir Book" charset="0"/>
                          <a:cs typeface="Avenir Book" charset="0"/>
                        </a:rPr>
                        <a:t>Peer</a:t>
                      </a:r>
                      <a:br>
                        <a:rPr lang="en-US" sz="1000" kern="0">
                          <a:solidFill>
                            <a:srgbClr val="FFFFFF"/>
                          </a:solidFill>
                          <a:latin typeface="Century Gothic" panose="020F0302020204030204"/>
                          <a:ea typeface="Avenir Book" charset="0"/>
                          <a:cs typeface="Avenir Book" charset="0"/>
                        </a:rPr>
                      </a:br>
                      <a:r>
                        <a:rPr lang="en-US" sz="1000" kern="0">
                          <a:solidFill>
                            <a:srgbClr val="FFFFFF"/>
                          </a:solidFill>
                          <a:latin typeface="Century Gothic" panose="020F0302020204030204"/>
                          <a:ea typeface="Avenir Book" charset="0"/>
                          <a:cs typeface="Avenir Book" charset="0"/>
                        </a:rPr>
                        <a:t>Benchmarking</a:t>
                      </a:r>
                    </a:p>
                  </p:txBody>
                </p:sp>
                <p:sp>
                  <p:nvSpPr>
                    <p:cNvPr id="138" name="Freeform 81">
                      <a:extLst>
                        <a:ext uri="{FF2B5EF4-FFF2-40B4-BE49-F238E27FC236}">
                          <a16:creationId xmlns:a16="http://schemas.microsoft.com/office/drawing/2014/main" id="{3C014A1A-B53E-4CBE-AF2E-F562E8BEEDB4}"/>
                        </a:ext>
                      </a:extLst>
                    </p:cNvPr>
                    <p:cNvSpPr>
                      <a:spLocks noChangeAspect="1" noEditPoints="1"/>
                    </p:cNvSpPr>
                    <p:nvPr/>
                  </p:nvSpPr>
                  <p:spPr bwMode="auto">
                    <a:xfrm>
                      <a:off x="8989462" y="3164752"/>
                      <a:ext cx="226151" cy="292993"/>
                    </a:xfrm>
                    <a:custGeom>
                      <a:avLst/>
                      <a:gdLst>
                        <a:gd name="T0" fmla="*/ 21 w 169"/>
                        <a:gd name="T1" fmla="*/ 4 h 220"/>
                        <a:gd name="T2" fmla="*/ 13 w 169"/>
                        <a:gd name="T3" fmla="*/ 4 h 220"/>
                        <a:gd name="T4" fmla="*/ 0 w 169"/>
                        <a:gd name="T5" fmla="*/ 63 h 220"/>
                        <a:gd name="T6" fmla="*/ 13 w 169"/>
                        <a:gd name="T7" fmla="*/ 80 h 220"/>
                        <a:gd name="T8" fmla="*/ 17 w 169"/>
                        <a:gd name="T9" fmla="*/ 220 h 220"/>
                        <a:gd name="T10" fmla="*/ 21 w 169"/>
                        <a:gd name="T11" fmla="*/ 80 h 220"/>
                        <a:gd name="T12" fmla="*/ 34 w 169"/>
                        <a:gd name="T13" fmla="*/ 63 h 220"/>
                        <a:gd name="T14" fmla="*/ 26 w 169"/>
                        <a:gd name="T15" fmla="*/ 64 h 220"/>
                        <a:gd name="T16" fmla="*/ 17 w 169"/>
                        <a:gd name="T17" fmla="*/ 72 h 220"/>
                        <a:gd name="T18" fmla="*/ 9 w 169"/>
                        <a:gd name="T19" fmla="*/ 63 h 220"/>
                        <a:gd name="T20" fmla="*/ 18 w 169"/>
                        <a:gd name="T21" fmla="*/ 55 h 220"/>
                        <a:gd name="T22" fmla="*/ 26 w 169"/>
                        <a:gd name="T23" fmla="*/ 64 h 220"/>
                        <a:gd name="T24" fmla="*/ 89 w 169"/>
                        <a:gd name="T25" fmla="*/ 4 h 220"/>
                        <a:gd name="T26" fmla="*/ 81 w 169"/>
                        <a:gd name="T27" fmla="*/ 4 h 220"/>
                        <a:gd name="T28" fmla="*/ 68 w 169"/>
                        <a:gd name="T29" fmla="*/ 105 h 220"/>
                        <a:gd name="T30" fmla="*/ 81 w 169"/>
                        <a:gd name="T31" fmla="*/ 122 h 220"/>
                        <a:gd name="T32" fmla="*/ 85 w 169"/>
                        <a:gd name="T33" fmla="*/ 220 h 220"/>
                        <a:gd name="T34" fmla="*/ 89 w 169"/>
                        <a:gd name="T35" fmla="*/ 122 h 220"/>
                        <a:gd name="T36" fmla="*/ 102 w 169"/>
                        <a:gd name="T37" fmla="*/ 105 h 220"/>
                        <a:gd name="T38" fmla="*/ 93 w 169"/>
                        <a:gd name="T39" fmla="*/ 107 h 220"/>
                        <a:gd name="T40" fmla="*/ 84 w 169"/>
                        <a:gd name="T41" fmla="*/ 114 h 220"/>
                        <a:gd name="T42" fmla="*/ 76 w 169"/>
                        <a:gd name="T43" fmla="*/ 105 h 220"/>
                        <a:gd name="T44" fmla="*/ 85 w 169"/>
                        <a:gd name="T45" fmla="*/ 98 h 220"/>
                        <a:gd name="T46" fmla="*/ 93 w 169"/>
                        <a:gd name="T47" fmla="*/ 107 h 220"/>
                        <a:gd name="T48" fmla="*/ 157 w 169"/>
                        <a:gd name="T49" fmla="*/ 4 h 220"/>
                        <a:gd name="T50" fmla="*/ 148 w 169"/>
                        <a:gd name="T51" fmla="*/ 4 h 220"/>
                        <a:gd name="T52" fmla="*/ 136 w 169"/>
                        <a:gd name="T53" fmla="*/ 148 h 220"/>
                        <a:gd name="T54" fmla="*/ 148 w 169"/>
                        <a:gd name="T55" fmla="*/ 165 h 220"/>
                        <a:gd name="T56" fmla="*/ 152 w 169"/>
                        <a:gd name="T57" fmla="*/ 220 h 220"/>
                        <a:gd name="T58" fmla="*/ 157 w 169"/>
                        <a:gd name="T59" fmla="*/ 165 h 220"/>
                        <a:gd name="T60" fmla="*/ 169 w 169"/>
                        <a:gd name="T61" fmla="*/ 148 h 220"/>
                        <a:gd name="T62" fmla="*/ 161 w 169"/>
                        <a:gd name="T63" fmla="*/ 149 h 220"/>
                        <a:gd name="T64" fmla="*/ 152 w 169"/>
                        <a:gd name="T65" fmla="*/ 157 h 220"/>
                        <a:gd name="T66" fmla="*/ 144 w 169"/>
                        <a:gd name="T67" fmla="*/ 148 h 220"/>
                        <a:gd name="T68" fmla="*/ 153 w 169"/>
                        <a:gd name="T69" fmla="*/ 140 h 220"/>
                        <a:gd name="T70" fmla="*/ 161 w 169"/>
                        <a:gd name="T71" fmla="*/ 1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20">
                          <a:moveTo>
                            <a:pt x="21" y="47"/>
                          </a:moveTo>
                          <a:cubicBezTo>
                            <a:pt x="21" y="4"/>
                            <a:pt x="21" y="4"/>
                            <a:pt x="21" y="4"/>
                          </a:cubicBezTo>
                          <a:cubicBezTo>
                            <a:pt x="21" y="2"/>
                            <a:pt x="19" y="0"/>
                            <a:pt x="17" y="0"/>
                          </a:cubicBezTo>
                          <a:cubicBezTo>
                            <a:pt x="15" y="0"/>
                            <a:pt x="13" y="2"/>
                            <a:pt x="13" y="4"/>
                          </a:cubicBezTo>
                          <a:cubicBezTo>
                            <a:pt x="13" y="47"/>
                            <a:pt x="13" y="47"/>
                            <a:pt x="13" y="47"/>
                          </a:cubicBezTo>
                          <a:cubicBezTo>
                            <a:pt x="6" y="49"/>
                            <a:pt x="0" y="55"/>
                            <a:pt x="0" y="63"/>
                          </a:cubicBezTo>
                          <a:cubicBezTo>
                            <a:pt x="0" y="64"/>
                            <a:pt x="0" y="64"/>
                            <a:pt x="0" y="64"/>
                          </a:cubicBezTo>
                          <a:cubicBezTo>
                            <a:pt x="0" y="72"/>
                            <a:pt x="6" y="78"/>
                            <a:pt x="13" y="80"/>
                          </a:cubicBezTo>
                          <a:cubicBezTo>
                            <a:pt x="13" y="216"/>
                            <a:pt x="13" y="216"/>
                            <a:pt x="13" y="216"/>
                          </a:cubicBezTo>
                          <a:cubicBezTo>
                            <a:pt x="13" y="218"/>
                            <a:pt x="15" y="220"/>
                            <a:pt x="17" y="220"/>
                          </a:cubicBezTo>
                          <a:cubicBezTo>
                            <a:pt x="19" y="220"/>
                            <a:pt x="21" y="218"/>
                            <a:pt x="21" y="216"/>
                          </a:cubicBezTo>
                          <a:cubicBezTo>
                            <a:pt x="21" y="80"/>
                            <a:pt x="21" y="80"/>
                            <a:pt x="21" y="80"/>
                          </a:cubicBezTo>
                          <a:cubicBezTo>
                            <a:pt x="29" y="78"/>
                            <a:pt x="34" y="72"/>
                            <a:pt x="34" y="64"/>
                          </a:cubicBezTo>
                          <a:cubicBezTo>
                            <a:pt x="34" y="63"/>
                            <a:pt x="34" y="63"/>
                            <a:pt x="34" y="63"/>
                          </a:cubicBezTo>
                          <a:cubicBezTo>
                            <a:pt x="34" y="55"/>
                            <a:pt x="29" y="49"/>
                            <a:pt x="21" y="47"/>
                          </a:cubicBezTo>
                          <a:close/>
                          <a:moveTo>
                            <a:pt x="26" y="64"/>
                          </a:moveTo>
                          <a:cubicBezTo>
                            <a:pt x="26" y="69"/>
                            <a:pt x="22" y="72"/>
                            <a:pt x="18" y="72"/>
                          </a:cubicBezTo>
                          <a:cubicBezTo>
                            <a:pt x="17" y="72"/>
                            <a:pt x="17" y="72"/>
                            <a:pt x="17" y="72"/>
                          </a:cubicBezTo>
                          <a:cubicBezTo>
                            <a:pt x="12" y="72"/>
                            <a:pt x="9" y="69"/>
                            <a:pt x="9" y="64"/>
                          </a:cubicBezTo>
                          <a:cubicBezTo>
                            <a:pt x="9" y="63"/>
                            <a:pt x="9" y="63"/>
                            <a:pt x="9" y="63"/>
                          </a:cubicBezTo>
                          <a:cubicBezTo>
                            <a:pt x="9" y="59"/>
                            <a:pt x="12" y="55"/>
                            <a:pt x="17" y="55"/>
                          </a:cubicBezTo>
                          <a:cubicBezTo>
                            <a:pt x="18" y="55"/>
                            <a:pt x="18" y="55"/>
                            <a:pt x="18" y="55"/>
                          </a:cubicBezTo>
                          <a:cubicBezTo>
                            <a:pt x="22" y="55"/>
                            <a:pt x="26" y="59"/>
                            <a:pt x="26" y="63"/>
                          </a:cubicBezTo>
                          <a:lnTo>
                            <a:pt x="26" y="64"/>
                          </a:lnTo>
                          <a:close/>
                          <a:moveTo>
                            <a:pt x="89" y="90"/>
                          </a:moveTo>
                          <a:cubicBezTo>
                            <a:pt x="89" y="4"/>
                            <a:pt x="89" y="4"/>
                            <a:pt x="89" y="4"/>
                          </a:cubicBezTo>
                          <a:cubicBezTo>
                            <a:pt x="89" y="2"/>
                            <a:pt x="87" y="0"/>
                            <a:pt x="85" y="0"/>
                          </a:cubicBezTo>
                          <a:cubicBezTo>
                            <a:pt x="82" y="0"/>
                            <a:pt x="81" y="2"/>
                            <a:pt x="81" y="4"/>
                          </a:cubicBezTo>
                          <a:cubicBezTo>
                            <a:pt x="81" y="90"/>
                            <a:pt x="81" y="90"/>
                            <a:pt x="81" y="90"/>
                          </a:cubicBezTo>
                          <a:cubicBezTo>
                            <a:pt x="73" y="91"/>
                            <a:pt x="68" y="98"/>
                            <a:pt x="68" y="105"/>
                          </a:cubicBezTo>
                          <a:cubicBezTo>
                            <a:pt x="68" y="107"/>
                            <a:pt x="68" y="107"/>
                            <a:pt x="68" y="107"/>
                          </a:cubicBezTo>
                          <a:cubicBezTo>
                            <a:pt x="68" y="114"/>
                            <a:pt x="73" y="121"/>
                            <a:pt x="81" y="122"/>
                          </a:cubicBezTo>
                          <a:cubicBezTo>
                            <a:pt x="81" y="216"/>
                            <a:pt x="81" y="216"/>
                            <a:pt x="81" y="216"/>
                          </a:cubicBezTo>
                          <a:cubicBezTo>
                            <a:pt x="81" y="218"/>
                            <a:pt x="82" y="220"/>
                            <a:pt x="85" y="220"/>
                          </a:cubicBezTo>
                          <a:cubicBezTo>
                            <a:pt x="87" y="220"/>
                            <a:pt x="89" y="218"/>
                            <a:pt x="89" y="216"/>
                          </a:cubicBezTo>
                          <a:cubicBezTo>
                            <a:pt x="89" y="122"/>
                            <a:pt x="89" y="122"/>
                            <a:pt x="89" y="122"/>
                          </a:cubicBezTo>
                          <a:cubicBezTo>
                            <a:pt x="96" y="121"/>
                            <a:pt x="102" y="114"/>
                            <a:pt x="102" y="107"/>
                          </a:cubicBezTo>
                          <a:cubicBezTo>
                            <a:pt x="102" y="105"/>
                            <a:pt x="102" y="105"/>
                            <a:pt x="102" y="105"/>
                          </a:cubicBezTo>
                          <a:cubicBezTo>
                            <a:pt x="102" y="98"/>
                            <a:pt x="96" y="91"/>
                            <a:pt x="89" y="90"/>
                          </a:cubicBezTo>
                          <a:close/>
                          <a:moveTo>
                            <a:pt x="93" y="107"/>
                          </a:moveTo>
                          <a:cubicBezTo>
                            <a:pt x="93" y="111"/>
                            <a:pt x="90" y="114"/>
                            <a:pt x="85" y="114"/>
                          </a:cubicBezTo>
                          <a:cubicBezTo>
                            <a:pt x="84" y="114"/>
                            <a:pt x="84" y="114"/>
                            <a:pt x="84" y="114"/>
                          </a:cubicBezTo>
                          <a:cubicBezTo>
                            <a:pt x="80" y="114"/>
                            <a:pt x="76" y="111"/>
                            <a:pt x="76" y="107"/>
                          </a:cubicBezTo>
                          <a:cubicBezTo>
                            <a:pt x="76" y="105"/>
                            <a:pt x="76" y="105"/>
                            <a:pt x="76" y="105"/>
                          </a:cubicBezTo>
                          <a:cubicBezTo>
                            <a:pt x="76" y="101"/>
                            <a:pt x="80" y="98"/>
                            <a:pt x="84" y="98"/>
                          </a:cubicBezTo>
                          <a:cubicBezTo>
                            <a:pt x="85" y="98"/>
                            <a:pt x="85" y="98"/>
                            <a:pt x="85" y="98"/>
                          </a:cubicBezTo>
                          <a:cubicBezTo>
                            <a:pt x="90" y="98"/>
                            <a:pt x="93" y="101"/>
                            <a:pt x="93" y="105"/>
                          </a:cubicBezTo>
                          <a:lnTo>
                            <a:pt x="93" y="107"/>
                          </a:lnTo>
                          <a:close/>
                          <a:moveTo>
                            <a:pt x="157" y="132"/>
                          </a:moveTo>
                          <a:cubicBezTo>
                            <a:pt x="157" y="4"/>
                            <a:pt x="157" y="4"/>
                            <a:pt x="157" y="4"/>
                          </a:cubicBezTo>
                          <a:cubicBezTo>
                            <a:pt x="157" y="2"/>
                            <a:pt x="155" y="0"/>
                            <a:pt x="152" y="0"/>
                          </a:cubicBezTo>
                          <a:cubicBezTo>
                            <a:pt x="150" y="0"/>
                            <a:pt x="148" y="2"/>
                            <a:pt x="148" y="4"/>
                          </a:cubicBezTo>
                          <a:cubicBezTo>
                            <a:pt x="148" y="132"/>
                            <a:pt x="148" y="132"/>
                            <a:pt x="148" y="132"/>
                          </a:cubicBezTo>
                          <a:cubicBezTo>
                            <a:pt x="141" y="134"/>
                            <a:pt x="136" y="140"/>
                            <a:pt x="136" y="148"/>
                          </a:cubicBezTo>
                          <a:cubicBezTo>
                            <a:pt x="136" y="149"/>
                            <a:pt x="136" y="149"/>
                            <a:pt x="136" y="149"/>
                          </a:cubicBezTo>
                          <a:cubicBezTo>
                            <a:pt x="136" y="157"/>
                            <a:pt x="141" y="163"/>
                            <a:pt x="148" y="165"/>
                          </a:cubicBezTo>
                          <a:cubicBezTo>
                            <a:pt x="148" y="216"/>
                            <a:pt x="148" y="216"/>
                            <a:pt x="148" y="216"/>
                          </a:cubicBezTo>
                          <a:cubicBezTo>
                            <a:pt x="148" y="218"/>
                            <a:pt x="150" y="220"/>
                            <a:pt x="152" y="220"/>
                          </a:cubicBezTo>
                          <a:cubicBezTo>
                            <a:pt x="155" y="220"/>
                            <a:pt x="157" y="218"/>
                            <a:pt x="157" y="216"/>
                          </a:cubicBezTo>
                          <a:cubicBezTo>
                            <a:pt x="157" y="165"/>
                            <a:pt x="157" y="165"/>
                            <a:pt x="157" y="165"/>
                          </a:cubicBezTo>
                          <a:cubicBezTo>
                            <a:pt x="164" y="163"/>
                            <a:pt x="169" y="157"/>
                            <a:pt x="169" y="149"/>
                          </a:cubicBezTo>
                          <a:cubicBezTo>
                            <a:pt x="169" y="148"/>
                            <a:pt x="169" y="148"/>
                            <a:pt x="169" y="148"/>
                          </a:cubicBezTo>
                          <a:cubicBezTo>
                            <a:pt x="169" y="140"/>
                            <a:pt x="164" y="134"/>
                            <a:pt x="157" y="132"/>
                          </a:cubicBezTo>
                          <a:close/>
                          <a:moveTo>
                            <a:pt x="161" y="149"/>
                          </a:moveTo>
                          <a:cubicBezTo>
                            <a:pt x="161" y="153"/>
                            <a:pt x="157" y="157"/>
                            <a:pt x="153" y="157"/>
                          </a:cubicBezTo>
                          <a:cubicBezTo>
                            <a:pt x="152" y="157"/>
                            <a:pt x="152" y="157"/>
                            <a:pt x="152" y="157"/>
                          </a:cubicBezTo>
                          <a:cubicBezTo>
                            <a:pt x="148" y="157"/>
                            <a:pt x="144" y="153"/>
                            <a:pt x="144" y="149"/>
                          </a:cubicBezTo>
                          <a:cubicBezTo>
                            <a:pt x="144" y="148"/>
                            <a:pt x="144" y="148"/>
                            <a:pt x="144" y="148"/>
                          </a:cubicBezTo>
                          <a:cubicBezTo>
                            <a:pt x="144" y="143"/>
                            <a:pt x="148" y="140"/>
                            <a:pt x="152" y="140"/>
                          </a:cubicBezTo>
                          <a:cubicBezTo>
                            <a:pt x="153" y="140"/>
                            <a:pt x="153" y="140"/>
                            <a:pt x="153" y="140"/>
                          </a:cubicBezTo>
                          <a:cubicBezTo>
                            <a:pt x="157" y="140"/>
                            <a:pt x="161" y="143"/>
                            <a:pt x="161" y="148"/>
                          </a:cubicBezTo>
                          <a:lnTo>
                            <a:pt x="161" y="149"/>
                          </a:lnTo>
                          <a:close/>
                        </a:path>
                      </a:pathLst>
                    </a:custGeom>
                    <a:solidFill>
                      <a:schemeClr val="bg1"/>
                    </a:solidFill>
                    <a:ln>
                      <a:noFill/>
                    </a:ln>
                  </p:spPr>
                  <p:txBody>
                    <a:bodyPr vert="horz" wrap="square" lIns="91368" tIns="45684" rIns="91368" bIns="45684" numCol="1" anchor="t" anchorCtr="0" compatLnSpc="1">
                      <a:prstTxWarp prst="textNoShape">
                        <a:avLst/>
                      </a:prstTxWarp>
                    </a:bodyPr>
                    <a:lstStyle/>
                    <a:p>
                      <a:pPr defTabSz="913852">
                        <a:defRPr/>
                      </a:pPr>
                      <a:endParaRPr lang="en-US" sz="1796">
                        <a:solidFill>
                          <a:srgbClr val="293E40"/>
                        </a:solidFill>
                        <a:latin typeface="Century Gothic" panose="020F0302020204030204"/>
                      </a:endParaRPr>
                    </a:p>
                  </p:txBody>
                </p:sp>
              </p:grpSp>
            </p:grpSp>
            <p:pic>
              <p:nvPicPr>
                <p:cNvPr id="144" name="Picture 143">
                  <a:extLst>
                    <a:ext uri="{FF2B5EF4-FFF2-40B4-BE49-F238E27FC236}">
                      <a16:creationId xmlns:a16="http://schemas.microsoft.com/office/drawing/2014/main" id="{EB176224-AE91-472C-BF0C-872A784D3AD1}"/>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10000" b="90000" l="10000" r="90000">
                              <a14:foregroundMark x1="72630" y1="32759" x2="72630" y2="32759"/>
                              <a14:foregroundMark x1="88991" y1="81034" x2="88991" y2="81034"/>
                              <a14:foregroundMark x1="77829" y1="81773" x2="77829" y2="81773"/>
                              <a14:foregroundMark x1="72477" y1="79803" x2="72477" y2="79803"/>
                              <a14:foregroundMark x1="67584" y1="76355" x2="67584" y2="76355"/>
                              <a14:foregroundMark x1="62844" y1="78079" x2="62844" y2="78079"/>
                              <a14:foregroundMark x1="59174" y1="80788" x2="59174" y2="80788"/>
                              <a14:foregroundMark x1="51988" y1="76601" x2="51988" y2="76601"/>
                              <a14:foregroundMark x1="47859" y1="76355" x2="47859" y2="76355"/>
                              <a14:foregroundMark x1="38685" y1="81034" x2="38685" y2="81034"/>
                              <a14:foregroundMark x1="27676" y1="79803" x2="27676" y2="79803"/>
                              <a14:foregroundMark x1="22171" y1="78325" x2="22171" y2="78325"/>
                            </a14:backgroundRemoval>
                          </a14:imgEffect>
                        </a14:imgLayer>
                      </a14:imgProps>
                    </a:ext>
                  </a:extLst>
                </a:blip>
                <a:stretch>
                  <a:fillRect/>
                </a:stretch>
              </p:blipFill>
              <p:spPr>
                <a:xfrm>
                  <a:off x="512298" y="1903409"/>
                  <a:ext cx="1867878" cy="1159570"/>
                </a:xfrm>
                <a:prstGeom prst="rect">
                  <a:avLst/>
                </a:prstGeom>
              </p:spPr>
            </p:pic>
          </p:grpSp>
        </p:grpSp>
        <p:pic>
          <p:nvPicPr>
            <p:cNvPr id="10" name="Picture 9">
              <a:extLst>
                <a:ext uri="{FF2B5EF4-FFF2-40B4-BE49-F238E27FC236}">
                  <a16:creationId xmlns:a16="http://schemas.microsoft.com/office/drawing/2014/main" id="{01922B25-809C-F844-B73C-9323E62A2D3F}"/>
                </a:ext>
              </a:extLst>
            </p:cNvPr>
            <p:cNvPicPr>
              <a:picLocks noChangeAspect="1"/>
            </p:cNvPicPr>
            <p:nvPr/>
          </p:nvPicPr>
          <p:blipFill>
            <a:blip r:embed="rId32"/>
            <a:stretch>
              <a:fillRect/>
            </a:stretch>
          </p:blipFill>
          <p:spPr>
            <a:xfrm>
              <a:off x="2262173" y="6180196"/>
              <a:ext cx="1459832" cy="266496"/>
            </a:xfrm>
            <a:prstGeom prst="rect">
              <a:avLst/>
            </a:prstGeom>
          </p:spPr>
        </p:pic>
      </p:grpSp>
    </p:spTree>
    <p:extLst>
      <p:ext uri="{BB962C8B-B14F-4D97-AF65-F5344CB8AC3E}">
        <p14:creationId xmlns:p14="http://schemas.microsoft.com/office/powerpoint/2010/main" val="2091363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FCDF45-DAA5-4F5A-B6D6-2C4AA2B6E812}"/>
              </a:ext>
            </a:extLst>
          </p:cNvPr>
          <p:cNvSpPr/>
          <p:nvPr/>
        </p:nvSpPr>
        <p:spPr>
          <a:xfrm>
            <a:off x="2265627" y="797598"/>
            <a:ext cx="7689476" cy="5732233"/>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defRPr/>
            </a:pPr>
            <a:endParaRPr lang="en-US" sz="1798">
              <a:solidFill>
                <a:srgbClr val="FFFFFF"/>
              </a:solidFill>
            </a:endParaRPr>
          </a:p>
        </p:txBody>
      </p:sp>
      <p:sp>
        <p:nvSpPr>
          <p:cNvPr id="3" name="Title 2">
            <a:extLst>
              <a:ext uri="{FF2B5EF4-FFF2-40B4-BE49-F238E27FC236}">
                <a16:creationId xmlns:a16="http://schemas.microsoft.com/office/drawing/2014/main" id="{2935C881-6062-4ED5-9D23-04EC2326567D}"/>
              </a:ext>
            </a:extLst>
          </p:cNvPr>
          <p:cNvSpPr>
            <a:spLocks noGrp="1"/>
          </p:cNvSpPr>
          <p:nvPr>
            <p:ph type="title"/>
          </p:nvPr>
        </p:nvSpPr>
        <p:spPr>
          <a:xfrm>
            <a:off x="87252" y="-105316"/>
            <a:ext cx="11219210" cy="668518"/>
          </a:xfrm>
        </p:spPr>
        <p:txBody>
          <a:bodyPr/>
          <a:lstStyle/>
          <a:p>
            <a:r>
              <a:rPr lang="en-US"/>
              <a:t>ServiceNow connects Dev to Ops</a:t>
            </a:r>
          </a:p>
        </p:txBody>
      </p:sp>
      <p:sp>
        <p:nvSpPr>
          <p:cNvPr id="5" name="Rectangle 4">
            <a:extLst>
              <a:ext uri="{FF2B5EF4-FFF2-40B4-BE49-F238E27FC236}">
                <a16:creationId xmlns:a16="http://schemas.microsoft.com/office/drawing/2014/main" id="{2486007F-970C-4483-B683-DEEDF1307375}"/>
              </a:ext>
            </a:extLst>
          </p:cNvPr>
          <p:cNvSpPr/>
          <p:nvPr/>
        </p:nvSpPr>
        <p:spPr>
          <a:xfrm>
            <a:off x="2265627" y="628228"/>
            <a:ext cx="7689476" cy="16937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52">
              <a:defRPr/>
            </a:pPr>
            <a:endParaRPr lang="en-US" sz="1798">
              <a:solidFill>
                <a:srgbClr val="FFFFFF"/>
              </a:solidFill>
            </a:endParaRPr>
          </a:p>
        </p:txBody>
      </p:sp>
      <p:grpSp>
        <p:nvGrpSpPr>
          <p:cNvPr id="2" name="Group 1">
            <a:extLst>
              <a:ext uri="{FF2B5EF4-FFF2-40B4-BE49-F238E27FC236}">
                <a16:creationId xmlns:a16="http://schemas.microsoft.com/office/drawing/2014/main" id="{6471C617-D838-4917-8CA7-672CFDFCD109}"/>
              </a:ext>
            </a:extLst>
          </p:cNvPr>
          <p:cNvGrpSpPr/>
          <p:nvPr/>
        </p:nvGrpSpPr>
        <p:grpSpPr>
          <a:xfrm>
            <a:off x="1587" y="4380165"/>
            <a:ext cx="2676586" cy="2411647"/>
            <a:chOff x="359880" y="2136725"/>
            <a:chExt cx="2905391" cy="2346450"/>
          </a:xfrm>
        </p:grpSpPr>
        <p:sp>
          <p:nvSpPr>
            <p:cNvPr id="9" name="Oval 8">
              <a:extLst>
                <a:ext uri="{FF2B5EF4-FFF2-40B4-BE49-F238E27FC236}">
                  <a16:creationId xmlns:a16="http://schemas.microsoft.com/office/drawing/2014/main" id="{62FFCBF8-C9E8-49A7-898B-9028E59E1A09}"/>
                </a:ext>
              </a:extLst>
            </p:cNvPr>
            <p:cNvSpPr/>
            <p:nvPr/>
          </p:nvSpPr>
          <p:spPr>
            <a:xfrm>
              <a:off x="359880" y="2136725"/>
              <a:ext cx="2905391" cy="23464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defRPr/>
              </a:pPr>
              <a:endParaRPr lang="en-US" sz="1100">
                <a:solidFill>
                  <a:srgbClr val="FFFFFF"/>
                </a:solidFill>
              </a:endParaRPr>
            </a:p>
          </p:txBody>
        </p:sp>
        <p:sp>
          <p:nvSpPr>
            <p:cNvPr id="81" name="TextBox 80">
              <a:extLst>
                <a:ext uri="{FF2B5EF4-FFF2-40B4-BE49-F238E27FC236}">
                  <a16:creationId xmlns:a16="http://schemas.microsoft.com/office/drawing/2014/main" id="{05DE7FC6-2B69-4453-9699-377C76D5EF0D}"/>
                </a:ext>
              </a:extLst>
            </p:cNvPr>
            <p:cNvSpPr txBox="1"/>
            <p:nvPr/>
          </p:nvSpPr>
          <p:spPr>
            <a:xfrm>
              <a:off x="452868" y="3142412"/>
              <a:ext cx="2686262" cy="718508"/>
            </a:xfrm>
            <a:prstGeom prst="rect">
              <a:avLst/>
            </a:prstGeom>
            <a:noFill/>
          </p:spPr>
          <p:txBody>
            <a:bodyPr wrap="none" rtlCol="0">
              <a:spAutoFit/>
            </a:bodyPr>
            <a:lstStyle/>
            <a:p>
              <a:pPr marL="342694" indent="-342694" defTabSz="913852">
                <a:buFont typeface="Arial" panose="020B0604020202020204" pitchFamily="34" charset="0"/>
                <a:buChar char="•"/>
                <a:defRPr/>
              </a:pPr>
              <a:r>
                <a:rPr lang="en-US" sz="1400" b="1">
                  <a:solidFill>
                    <a:srgbClr val="293E40"/>
                  </a:solidFill>
                </a:rPr>
                <a:t>Discover App Teams</a:t>
              </a:r>
            </a:p>
            <a:p>
              <a:pPr marL="342694" indent="-342694" defTabSz="913852">
                <a:buFont typeface="Arial" panose="020B0604020202020204" pitchFamily="34" charset="0"/>
                <a:buChar char="•"/>
                <a:defRPr/>
              </a:pPr>
              <a:r>
                <a:rPr lang="en-US" sz="1400" b="1">
                  <a:solidFill>
                    <a:srgbClr val="293E40"/>
                  </a:solidFill>
                </a:rPr>
                <a:t>Measure performance</a:t>
              </a:r>
            </a:p>
            <a:p>
              <a:pPr marL="342694" indent="-342694" defTabSz="913852">
                <a:buFont typeface="Arial" panose="020B0604020202020204" pitchFamily="34" charset="0"/>
                <a:buChar char="•"/>
                <a:defRPr/>
              </a:pPr>
              <a:r>
                <a:rPr lang="en-US" sz="1400" b="1">
                  <a:solidFill>
                    <a:srgbClr val="293E40"/>
                  </a:solidFill>
                </a:rPr>
                <a:t>Automate Change</a:t>
              </a:r>
            </a:p>
          </p:txBody>
        </p:sp>
        <p:sp>
          <p:nvSpPr>
            <p:cNvPr id="75" name="TextBox 74">
              <a:extLst>
                <a:ext uri="{FF2B5EF4-FFF2-40B4-BE49-F238E27FC236}">
                  <a16:creationId xmlns:a16="http://schemas.microsoft.com/office/drawing/2014/main" id="{0ADD576D-32B8-4A1B-95EF-5CA35A706398}"/>
                </a:ext>
              </a:extLst>
            </p:cNvPr>
            <p:cNvSpPr txBox="1"/>
            <p:nvPr/>
          </p:nvSpPr>
          <p:spPr>
            <a:xfrm>
              <a:off x="1232759" y="2508402"/>
              <a:ext cx="1151951" cy="628694"/>
            </a:xfrm>
            <a:prstGeom prst="rect">
              <a:avLst/>
            </a:prstGeom>
            <a:noFill/>
          </p:spPr>
          <p:txBody>
            <a:bodyPr wrap="none" rtlCol="0">
              <a:spAutoFit/>
            </a:bodyPr>
            <a:lstStyle/>
            <a:p>
              <a:pPr defTabSz="913852">
                <a:defRPr/>
              </a:pPr>
              <a:r>
                <a:rPr lang="en-US" sz="3599" b="1">
                  <a:solidFill>
                    <a:srgbClr val="293E40"/>
                  </a:solidFill>
                </a:rPr>
                <a:t>Dev</a:t>
              </a:r>
              <a:endParaRPr lang="en-US" sz="2799" b="1">
                <a:solidFill>
                  <a:srgbClr val="293E40"/>
                </a:solidFill>
              </a:endParaRPr>
            </a:p>
          </p:txBody>
        </p:sp>
      </p:grpSp>
      <p:grpSp>
        <p:nvGrpSpPr>
          <p:cNvPr id="76" name="Group 75">
            <a:extLst>
              <a:ext uri="{FF2B5EF4-FFF2-40B4-BE49-F238E27FC236}">
                <a16:creationId xmlns:a16="http://schemas.microsoft.com/office/drawing/2014/main" id="{81233008-C249-4AB3-9C2A-8042238961A5}"/>
              </a:ext>
            </a:extLst>
          </p:cNvPr>
          <p:cNvGrpSpPr/>
          <p:nvPr/>
        </p:nvGrpSpPr>
        <p:grpSpPr>
          <a:xfrm>
            <a:off x="9459308" y="4380164"/>
            <a:ext cx="2706087" cy="2411647"/>
            <a:chOff x="351614" y="2136725"/>
            <a:chExt cx="2736573" cy="2200078"/>
          </a:xfrm>
          <a:solidFill>
            <a:srgbClr val="A4C7CF"/>
          </a:solidFill>
        </p:grpSpPr>
        <p:sp>
          <p:nvSpPr>
            <p:cNvPr id="79" name="Oval 78">
              <a:extLst>
                <a:ext uri="{FF2B5EF4-FFF2-40B4-BE49-F238E27FC236}">
                  <a16:creationId xmlns:a16="http://schemas.microsoft.com/office/drawing/2014/main" id="{01EED2EC-F0B9-41E2-957B-FB4ED571BFBB}"/>
                </a:ext>
              </a:extLst>
            </p:cNvPr>
            <p:cNvSpPr/>
            <p:nvPr/>
          </p:nvSpPr>
          <p:spPr>
            <a:xfrm>
              <a:off x="351614" y="2136725"/>
              <a:ext cx="2736573" cy="22000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defRPr/>
              </a:pPr>
              <a:endParaRPr lang="en-US" sz="1400">
                <a:solidFill>
                  <a:srgbClr val="FFFFFF"/>
                </a:solidFill>
              </a:endParaRPr>
            </a:p>
          </p:txBody>
        </p:sp>
        <p:sp>
          <p:nvSpPr>
            <p:cNvPr id="82" name="TextBox 81">
              <a:extLst>
                <a:ext uri="{FF2B5EF4-FFF2-40B4-BE49-F238E27FC236}">
                  <a16:creationId xmlns:a16="http://schemas.microsoft.com/office/drawing/2014/main" id="{75B2B9D5-2FFB-4846-AEFA-F018B101DCE6}"/>
                </a:ext>
              </a:extLst>
            </p:cNvPr>
            <p:cNvSpPr txBox="1"/>
            <p:nvPr/>
          </p:nvSpPr>
          <p:spPr>
            <a:xfrm>
              <a:off x="902936" y="3074694"/>
              <a:ext cx="1633929" cy="673687"/>
            </a:xfrm>
            <a:prstGeom prst="rect">
              <a:avLst/>
            </a:prstGeom>
            <a:grpFill/>
          </p:spPr>
          <p:txBody>
            <a:bodyPr wrap="none" rtlCol="0">
              <a:spAutoFit/>
            </a:bodyPr>
            <a:lstStyle/>
            <a:p>
              <a:pPr marL="342694" indent="-342694" defTabSz="913852">
                <a:buFont typeface="Arial" panose="020B0604020202020204" pitchFamily="34" charset="0"/>
                <a:buChar char="•"/>
                <a:defRPr/>
              </a:pPr>
              <a:r>
                <a:rPr lang="en-US" sz="1400" b="1">
                  <a:solidFill>
                    <a:srgbClr val="293E40"/>
                  </a:solidFill>
                </a:rPr>
                <a:t>Visibility</a:t>
              </a:r>
            </a:p>
            <a:p>
              <a:pPr marL="342694" indent="-342694" defTabSz="913852">
                <a:buFont typeface="Arial" panose="020B0604020202020204" pitchFamily="34" charset="0"/>
                <a:buChar char="•"/>
                <a:defRPr/>
              </a:pPr>
              <a:r>
                <a:rPr lang="en-US" sz="1400" b="1">
                  <a:solidFill>
                    <a:srgbClr val="293E40"/>
                  </a:solidFill>
                </a:rPr>
                <a:t>Traceability</a:t>
              </a:r>
            </a:p>
            <a:p>
              <a:pPr marL="342694" indent="-342694" defTabSz="913852">
                <a:buFont typeface="Arial" panose="020B0604020202020204" pitchFamily="34" charset="0"/>
                <a:buChar char="•"/>
                <a:defRPr/>
              </a:pPr>
              <a:r>
                <a:rPr lang="en-US" sz="1400" b="1">
                  <a:solidFill>
                    <a:srgbClr val="293E40"/>
                  </a:solidFill>
                </a:rPr>
                <a:t>Compliance</a:t>
              </a:r>
            </a:p>
          </p:txBody>
        </p:sp>
        <p:sp>
          <p:nvSpPr>
            <p:cNvPr id="83" name="TextBox 82">
              <a:extLst>
                <a:ext uri="{FF2B5EF4-FFF2-40B4-BE49-F238E27FC236}">
                  <a16:creationId xmlns:a16="http://schemas.microsoft.com/office/drawing/2014/main" id="{F8CDB76C-B85D-49BA-86FF-0B0BDFA95F2C}"/>
                </a:ext>
              </a:extLst>
            </p:cNvPr>
            <p:cNvSpPr txBox="1"/>
            <p:nvPr/>
          </p:nvSpPr>
          <p:spPr>
            <a:xfrm>
              <a:off x="1117450" y="2456113"/>
              <a:ext cx="1092636" cy="589476"/>
            </a:xfrm>
            <a:prstGeom prst="rect">
              <a:avLst/>
            </a:prstGeom>
            <a:grpFill/>
          </p:spPr>
          <p:txBody>
            <a:bodyPr wrap="none" rtlCol="0">
              <a:spAutoFit/>
            </a:bodyPr>
            <a:lstStyle/>
            <a:p>
              <a:pPr defTabSz="913852">
                <a:defRPr/>
              </a:pPr>
              <a:r>
                <a:rPr lang="en-US" sz="3599" b="1">
                  <a:solidFill>
                    <a:srgbClr val="293E40"/>
                  </a:solidFill>
                </a:rPr>
                <a:t>Ops</a:t>
              </a:r>
            </a:p>
          </p:txBody>
        </p:sp>
      </p:grpSp>
      <p:grpSp>
        <p:nvGrpSpPr>
          <p:cNvPr id="16" name="Group 15">
            <a:extLst>
              <a:ext uri="{FF2B5EF4-FFF2-40B4-BE49-F238E27FC236}">
                <a16:creationId xmlns:a16="http://schemas.microsoft.com/office/drawing/2014/main" id="{3CDC70B3-160C-4187-B128-D7339E0D60E4}"/>
              </a:ext>
            </a:extLst>
          </p:cNvPr>
          <p:cNvGrpSpPr/>
          <p:nvPr/>
        </p:nvGrpSpPr>
        <p:grpSpPr>
          <a:xfrm>
            <a:off x="4968533" y="905532"/>
            <a:ext cx="2220108" cy="321785"/>
            <a:chOff x="4212230" y="1035936"/>
            <a:chExt cx="3697485" cy="321869"/>
          </a:xfrm>
        </p:grpSpPr>
        <p:sp>
          <p:nvSpPr>
            <p:cNvPr id="86" name="Freeform: Shape 44">
              <a:extLst>
                <a:ext uri="{FF2B5EF4-FFF2-40B4-BE49-F238E27FC236}">
                  <a16:creationId xmlns:a16="http://schemas.microsoft.com/office/drawing/2014/main" id="{F7F3636D-9023-4ADC-887B-1834C9FFB5D4}"/>
                </a:ext>
              </a:extLst>
            </p:cNvPr>
            <p:cNvSpPr/>
            <p:nvPr/>
          </p:nvSpPr>
          <p:spPr>
            <a:xfrm>
              <a:off x="4915143" y="1134155"/>
              <a:ext cx="231259" cy="219199"/>
            </a:xfrm>
            <a:custGeom>
              <a:avLst/>
              <a:gdLst>
                <a:gd name="connsiteX0" fmla="*/ 502348 w 581025"/>
                <a:gd name="connsiteY0" fmla="*/ 7146 h 942975"/>
                <a:gd name="connsiteX1" fmla="*/ 243459 w 581025"/>
                <a:gd name="connsiteY1" fmla="*/ 100110 h 942975"/>
                <a:gd name="connsiteX2" fmla="*/ 243459 w 581025"/>
                <a:gd name="connsiteY2" fmla="*/ 16671 h 942975"/>
                <a:gd name="connsiteX3" fmla="*/ 7144 w 581025"/>
                <a:gd name="connsiteY3" fmla="*/ 16671 h 942975"/>
                <a:gd name="connsiteX4" fmla="*/ 7144 w 581025"/>
                <a:gd name="connsiteY4" fmla="*/ 936786 h 942975"/>
                <a:gd name="connsiteX5" fmla="*/ 252889 w 581025"/>
                <a:gd name="connsiteY5" fmla="*/ 936786 h 942975"/>
                <a:gd name="connsiteX6" fmla="*/ 252889 w 581025"/>
                <a:gd name="connsiteY6" fmla="*/ 348712 h 942975"/>
                <a:gd name="connsiteX7" fmla="*/ 475964 w 581025"/>
                <a:gd name="connsiteY7" fmla="*/ 234888 h 942975"/>
                <a:gd name="connsiteX8" fmla="*/ 574548 w 581025"/>
                <a:gd name="connsiteY8" fmla="*/ 249652 h 942975"/>
                <a:gd name="connsiteX9" fmla="*/ 574548 w 581025"/>
                <a:gd name="connsiteY9" fmla="*/ 13527 h 942975"/>
                <a:gd name="connsiteX10" fmla="*/ 502349 w 581025"/>
                <a:gd name="connsiteY10" fmla="*/ 7146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942975">
                  <a:moveTo>
                    <a:pt x="502348" y="7146"/>
                  </a:moveTo>
                  <a:cubicBezTo>
                    <a:pt x="407828" y="6860"/>
                    <a:pt x="316206" y="39761"/>
                    <a:pt x="243459" y="100110"/>
                  </a:cubicBezTo>
                  <a:lnTo>
                    <a:pt x="243459" y="16671"/>
                  </a:lnTo>
                  <a:lnTo>
                    <a:pt x="7144" y="16671"/>
                  </a:lnTo>
                  <a:lnTo>
                    <a:pt x="7144" y="936786"/>
                  </a:lnTo>
                  <a:lnTo>
                    <a:pt x="252889" y="936786"/>
                  </a:lnTo>
                  <a:lnTo>
                    <a:pt x="252889" y="348712"/>
                  </a:lnTo>
                  <a:cubicBezTo>
                    <a:pt x="286893" y="301087"/>
                    <a:pt x="371951" y="234888"/>
                    <a:pt x="475964" y="234888"/>
                  </a:cubicBezTo>
                  <a:cubicBezTo>
                    <a:pt x="512921" y="234888"/>
                    <a:pt x="546830" y="237555"/>
                    <a:pt x="574548" y="249652"/>
                  </a:cubicBezTo>
                  <a:lnTo>
                    <a:pt x="574548" y="13527"/>
                  </a:lnTo>
                  <a:cubicBezTo>
                    <a:pt x="550710" y="9326"/>
                    <a:pt x="526554" y="7191"/>
                    <a:pt x="502349" y="7146"/>
                  </a:cubicBezTo>
                </a:path>
              </a:pathLst>
            </a:custGeom>
            <a:solidFill>
              <a:schemeClr val="tx1"/>
            </a:solidFill>
            <a:ln w="9525" cap="flat">
              <a:noFill/>
              <a:prstDash val="solid"/>
              <a:miter/>
            </a:ln>
          </p:spPr>
          <p:txBody>
            <a:bodyPr rtlCol="0" anchor="ctr"/>
            <a:lstStyle/>
            <a:p>
              <a:pPr defTabSz="913852">
                <a:defRPr/>
              </a:pPr>
              <a:endParaRPr lang="en-US" sz="1798">
                <a:solidFill>
                  <a:srgbClr val="293E40"/>
                </a:solidFill>
              </a:endParaRPr>
            </a:p>
          </p:txBody>
        </p:sp>
        <p:sp>
          <p:nvSpPr>
            <p:cNvPr id="88" name="Freeform: Shape 45">
              <a:extLst>
                <a:ext uri="{FF2B5EF4-FFF2-40B4-BE49-F238E27FC236}">
                  <a16:creationId xmlns:a16="http://schemas.microsoft.com/office/drawing/2014/main" id="{BFB5D8A3-5825-44D3-BC27-E73B135A04CC}"/>
                </a:ext>
              </a:extLst>
            </p:cNvPr>
            <p:cNvSpPr/>
            <p:nvPr/>
          </p:nvSpPr>
          <p:spPr>
            <a:xfrm>
              <a:off x="4212230" y="1131963"/>
              <a:ext cx="295708" cy="225842"/>
            </a:xfrm>
            <a:custGeom>
              <a:avLst/>
              <a:gdLst>
                <a:gd name="connsiteX0" fmla="*/ 126206 w 742950"/>
                <a:gd name="connsiteY0" fmla="*/ 665417 h 971550"/>
                <a:gd name="connsiteX1" fmla="*/ 377571 w 742950"/>
                <a:gd name="connsiteY1" fmla="*/ 756476 h 971550"/>
                <a:gd name="connsiteX2" fmla="*/ 494824 w 742950"/>
                <a:gd name="connsiteY2" fmla="*/ 678752 h 971550"/>
                <a:gd name="connsiteX3" fmla="*/ 50578 w 742950"/>
                <a:gd name="connsiteY3" fmla="*/ 293656 h 971550"/>
                <a:gd name="connsiteX4" fmla="*/ 402146 w 742950"/>
                <a:gd name="connsiteY4" fmla="*/ 7144 h 971550"/>
                <a:gd name="connsiteX5" fmla="*/ 712184 w 742950"/>
                <a:gd name="connsiteY5" fmla="*/ 100108 h 971550"/>
                <a:gd name="connsiteX6" fmla="*/ 596837 w 742950"/>
                <a:gd name="connsiteY6" fmla="*/ 278416 h 971550"/>
                <a:gd name="connsiteX7" fmla="*/ 421100 w 742950"/>
                <a:gd name="connsiteY7" fmla="*/ 215837 h 971550"/>
                <a:gd name="connsiteX8" fmla="*/ 296323 w 742950"/>
                <a:gd name="connsiteY8" fmla="*/ 289846 h 971550"/>
                <a:gd name="connsiteX9" fmla="*/ 740474 w 742950"/>
                <a:gd name="connsiteY9" fmla="*/ 680371 h 971550"/>
                <a:gd name="connsiteX10" fmla="*/ 375761 w 742950"/>
                <a:gd name="connsiteY10" fmla="*/ 964978 h 971550"/>
                <a:gd name="connsiteX11" fmla="*/ 7144 w 742950"/>
                <a:gd name="connsiteY11" fmla="*/ 841153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950" h="971550">
                  <a:moveTo>
                    <a:pt x="126206" y="665417"/>
                  </a:moveTo>
                  <a:cubicBezTo>
                    <a:pt x="188595" y="722567"/>
                    <a:pt x="284988" y="756476"/>
                    <a:pt x="377571" y="756476"/>
                  </a:cubicBezTo>
                  <a:cubicBezTo>
                    <a:pt x="444246" y="756476"/>
                    <a:pt x="494824" y="724281"/>
                    <a:pt x="494824" y="678752"/>
                  </a:cubicBezTo>
                  <a:cubicBezTo>
                    <a:pt x="494824" y="540258"/>
                    <a:pt x="50578" y="589598"/>
                    <a:pt x="50578" y="293656"/>
                  </a:cubicBezTo>
                  <a:cubicBezTo>
                    <a:pt x="50578" y="117158"/>
                    <a:pt x="220694" y="7144"/>
                    <a:pt x="402146" y="7144"/>
                  </a:cubicBezTo>
                  <a:cubicBezTo>
                    <a:pt x="521208" y="7144"/>
                    <a:pt x="651701" y="52673"/>
                    <a:pt x="712184" y="100108"/>
                  </a:cubicBezTo>
                  <a:lnTo>
                    <a:pt x="596837" y="278416"/>
                  </a:lnTo>
                  <a:cubicBezTo>
                    <a:pt x="549212" y="244316"/>
                    <a:pt x="487204" y="215837"/>
                    <a:pt x="421100" y="215837"/>
                  </a:cubicBezTo>
                  <a:cubicBezTo>
                    <a:pt x="352996" y="215837"/>
                    <a:pt x="296323" y="242411"/>
                    <a:pt x="296323" y="289846"/>
                  </a:cubicBezTo>
                  <a:cubicBezTo>
                    <a:pt x="296323" y="409384"/>
                    <a:pt x="740474" y="361950"/>
                    <a:pt x="740474" y="680371"/>
                  </a:cubicBezTo>
                  <a:cubicBezTo>
                    <a:pt x="740474" y="856774"/>
                    <a:pt x="568452" y="964978"/>
                    <a:pt x="375761" y="964978"/>
                  </a:cubicBezTo>
                  <a:cubicBezTo>
                    <a:pt x="242940" y="963405"/>
                    <a:pt x="113979" y="920085"/>
                    <a:pt x="7144" y="841153"/>
                  </a:cubicBezTo>
                  <a:close/>
                </a:path>
              </a:pathLst>
            </a:custGeom>
            <a:solidFill>
              <a:schemeClr val="tx1"/>
            </a:solidFill>
            <a:ln w="9525" cap="flat">
              <a:noFill/>
              <a:prstDash val="solid"/>
              <a:miter/>
            </a:ln>
          </p:spPr>
          <p:txBody>
            <a:bodyPr rtlCol="0" anchor="ctr"/>
            <a:lstStyle/>
            <a:p>
              <a:pPr defTabSz="913852">
                <a:defRPr/>
              </a:pPr>
              <a:endParaRPr lang="en-US" sz="1798">
                <a:solidFill>
                  <a:srgbClr val="293E40"/>
                </a:solidFill>
              </a:endParaRPr>
            </a:p>
          </p:txBody>
        </p:sp>
        <p:sp>
          <p:nvSpPr>
            <p:cNvPr id="89" name="Freeform: Shape 46">
              <a:extLst>
                <a:ext uri="{FF2B5EF4-FFF2-40B4-BE49-F238E27FC236}">
                  <a16:creationId xmlns:a16="http://schemas.microsoft.com/office/drawing/2014/main" id="{05841894-5D09-4610-8A01-0ACD44AD03B5}"/>
                </a:ext>
              </a:extLst>
            </p:cNvPr>
            <p:cNvSpPr/>
            <p:nvPr/>
          </p:nvSpPr>
          <p:spPr>
            <a:xfrm>
              <a:off x="4523596" y="1131963"/>
              <a:ext cx="352575" cy="225842"/>
            </a:xfrm>
            <a:custGeom>
              <a:avLst/>
              <a:gdLst>
                <a:gd name="connsiteX0" fmla="*/ 886015 w 885825"/>
                <a:gd name="connsiteY0" fmla="*/ 477679 h 971550"/>
                <a:gd name="connsiteX1" fmla="*/ 453295 w 885825"/>
                <a:gd name="connsiteY1" fmla="*/ 7144 h 971550"/>
                <a:gd name="connsiteX2" fmla="*/ 7144 w 885825"/>
                <a:gd name="connsiteY2" fmla="*/ 487109 h 971550"/>
                <a:gd name="connsiteX3" fmla="*/ 487299 w 885825"/>
                <a:gd name="connsiteY3" fmla="*/ 965168 h 971550"/>
                <a:gd name="connsiteX4" fmla="*/ 863346 w 885825"/>
                <a:gd name="connsiteY4" fmla="*/ 800195 h 971550"/>
                <a:gd name="connsiteX5" fmla="*/ 723519 w 885825"/>
                <a:gd name="connsiteY5" fmla="*/ 659797 h 971550"/>
                <a:gd name="connsiteX6" fmla="*/ 492919 w 885825"/>
                <a:gd name="connsiteY6" fmla="*/ 766001 h 971550"/>
                <a:gd name="connsiteX7" fmla="*/ 245269 w 885825"/>
                <a:gd name="connsiteY7" fmla="*/ 547878 h 971550"/>
                <a:gd name="connsiteX8" fmla="*/ 880300 w 885825"/>
                <a:gd name="connsiteY8" fmla="*/ 547878 h 971550"/>
                <a:gd name="connsiteX9" fmla="*/ 886015 w 885825"/>
                <a:gd name="connsiteY9" fmla="*/ 477679 h 971550"/>
                <a:gd name="connsiteX10" fmla="*/ 256699 w 885825"/>
                <a:gd name="connsiteY10" fmla="*/ 367570 h 971550"/>
                <a:gd name="connsiteX11" fmla="*/ 453295 w 885825"/>
                <a:gd name="connsiteY11" fmla="*/ 206312 h 971550"/>
                <a:gd name="connsiteX12" fmla="*/ 634270 w 885825"/>
                <a:gd name="connsiteY12"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5825" h="971550">
                  <a:moveTo>
                    <a:pt x="886015" y="477679"/>
                  </a:moveTo>
                  <a:cubicBezTo>
                    <a:pt x="886015" y="221552"/>
                    <a:pt x="706564" y="7144"/>
                    <a:pt x="453295" y="7144"/>
                  </a:cubicBezTo>
                  <a:cubicBezTo>
                    <a:pt x="181070" y="7144"/>
                    <a:pt x="7144" y="230981"/>
                    <a:pt x="7144" y="487109"/>
                  </a:cubicBezTo>
                  <a:cubicBezTo>
                    <a:pt x="7144" y="775526"/>
                    <a:pt x="213169" y="965168"/>
                    <a:pt x="487299" y="965168"/>
                  </a:cubicBezTo>
                  <a:cubicBezTo>
                    <a:pt x="629031" y="965168"/>
                    <a:pt x="774573" y="906399"/>
                    <a:pt x="863346" y="800195"/>
                  </a:cubicBezTo>
                  <a:lnTo>
                    <a:pt x="723519" y="659797"/>
                  </a:lnTo>
                  <a:cubicBezTo>
                    <a:pt x="680085" y="707422"/>
                    <a:pt x="596932" y="766001"/>
                    <a:pt x="492919" y="766001"/>
                  </a:cubicBezTo>
                  <a:cubicBezTo>
                    <a:pt x="362521" y="766001"/>
                    <a:pt x="258604" y="676847"/>
                    <a:pt x="245269" y="547878"/>
                  </a:cubicBezTo>
                  <a:lnTo>
                    <a:pt x="880300" y="547878"/>
                  </a:lnTo>
                  <a:cubicBezTo>
                    <a:pt x="884241" y="524689"/>
                    <a:pt x="886153" y="501200"/>
                    <a:pt x="886015" y="477679"/>
                  </a:cubicBezTo>
                  <a:close/>
                  <a:moveTo>
                    <a:pt x="256699" y="367570"/>
                  </a:moveTo>
                  <a:cubicBezTo>
                    <a:pt x="268034" y="284131"/>
                    <a:pt x="351187" y="206312"/>
                    <a:pt x="453295" y="206312"/>
                  </a:cubicBezTo>
                  <a:cubicBezTo>
                    <a:pt x="545679" y="206668"/>
                    <a:pt x="623305" y="275837"/>
                    <a:pt x="634270" y="367570"/>
                  </a:cubicBezTo>
                  <a:close/>
                </a:path>
              </a:pathLst>
            </a:custGeom>
            <a:solidFill>
              <a:schemeClr val="tx1"/>
            </a:solidFill>
            <a:ln w="9525" cap="flat">
              <a:noFill/>
              <a:prstDash val="solid"/>
              <a:miter/>
            </a:ln>
          </p:spPr>
          <p:txBody>
            <a:bodyPr rtlCol="0" anchor="ctr"/>
            <a:lstStyle/>
            <a:p>
              <a:pPr defTabSz="913852">
                <a:defRPr/>
              </a:pPr>
              <a:endParaRPr lang="en-US" sz="1798">
                <a:solidFill>
                  <a:srgbClr val="293E40"/>
                </a:solidFill>
              </a:endParaRPr>
            </a:p>
          </p:txBody>
        </p:sp>
        <p:sp>
          <p:nvSpPr>
            <p:cNvPr id="90" name="Freeform: Shape 47">
              <a:extLst>
                <a:ext uri="{FF2B5EF4-FFF2-40B4-BE49-F238E27FC236}">
                  <a16:creationId xmlns:a16="http://schemas.microsoft.com/office/drawing/2014/main" id="{B413F374-D7B9-423B-84F1-F9B9334152DB}"/>
                </a:ext>
              </a:extLst>
            </p:cNvPr>
            <p:cNvSpPr/>
            <p:nvPr/>
          </p:nvSpPr>
          <p:spPr>
            <a:xfrm>
              <a:off x="5172446" y="1136369"/>
              <a:ext cx="405650" cy="216985"/>
            </a:xfrm>
            <a:custGeom>
              <a:avLst/>
              <a:gdLst>
                <a:gd name="connsiteX0" fmla="*/ 513683 w 1019175"/>
                <a:gd name="connsiteY0" fmla="*/ 568738 h 933450"/>
                <a:gd name="connsiteX1" fmla="*/ 765048 w 1019175"/>
                <a:gd name="connsiteY1" fmla="*/ 7144 h 933450"/>
                <a:gd name="connsiteX2" fmla="*/ 1020223 w 1019175"/>
                <a:gd name="connsiteY2" fmla="*/ 7144 h 933450"/>
                <a:gd name="connsiteX3" fmla="*/ 598742 w 1019175"/>
                <a:gd name="connsiteY3" fmla="*/ 927259 h 933450"/>
                <a:gd name="connsiteX4" fmla="*/ 428625 w 1019175"/>
                <a:gd name="connsiteY4" fmla="*/ 927259 h 933450"/>
                <a:gd name="connsiteX5" fmla="*/ 7144 w 1019175"/>
                <a:gd name="connsiteY5" fmla="*/ 7144 h 933450"/>
                <a:gd name="connsiteX6" fmla="*/ 262319 w 1019175"/>
                <a:gd name="connsiteY6" fmla="*/ 7144 h 933450"/>
                <a:gd name="connsiteX7" fmla="*/ 513683 w 1019175"/>
                <a:gd name="connsiteY7" fmla="*/ 56873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75" h="933450">
                  <a:moveTo>
                    <a:pt x="513683" y="568738"/>
                  </a:moveTo>
                  <a:lnTo>
                    <a:pt x="765048" y="7144"/>
                  </a:lnTo>
                  <a:lnTo>
                    <a:pt x="1020223" y="7144"/>
                  </a:lnTo>
                  <a:lnTo>
                    <a:pt x="598742" y="927259"/>
                  </a:lnTo>
                  <a:lnTo>
                    <a:pt x="428625" y="927259"/>
                  </a:lnTo>
                  <a:lnTo>
                    <a:pt x="7144" y="7144"/>
                  </a:lnTo>
                  <a:lnTo>
                    <a:pt x="262319" y="7144"/>
                  </a:lnTo>
                  <a:lnTo>
                    <a:pt x="513683" y="568738"/>
                  </a:lnTo>
                  <a:close/>
                </a:path>
              </a:pathLst>
            </a:custGeom>
            <a:solidFill>
              <a:schemeClr val="tx1"/>
            </a:solidFill>
            <a:ln w="9525" cap="flat">
              <a:noFill/>
              <a:prstDash val="solid"/>
              <a:miter/>
            </a:ln>
          </p:spPr>
          <p:txBody>
            <a:bodyPr rtlCol="0" anchor="ctr"/>
            <a:lstStyle/>
            <a:p>
              <a:pPr defTabSz="913852">
                <a:defRPr/>
              </a:pPr>
              <a:endParaRPr lang="en-US" sz="1798">
                <a:solidFill>
                  <a:srgbClr val="293E40"/>
                </a:solidFill>
              </a:endParaRPr>
            </a:p>
          </p:txBody>
        </p:sp>
        <p:sp>
          <p:nvSpPr>
            <p:cNvPr id="91" name="Freeform: Shape 48">
              <a:extLst>
                <a:ext uri="{FF2B5EF4-FFF2-40B4-BE49-F238E27FC236}">
                  <a16:creationId xmlns:a16="http://schemas.microsoft.com/office/drawing/2014/main" id="{770515E5-3B6F-4490-B7A7-569F701EF9B9}"/>
                </a:ext>
              </a:extLst>
            </p:cNvPr>
            <p:cNvSpPr/>
            <p:nvPr/>
          </p:nvSpPr>
          <p:spPr>
            <a:xfrm>
              <a:off x="5593830" y="1035936"/>
              <a:ext cx="128898" cy="75281"/>
            </a:xfrm>
            <a:custGeom>
              <a:avLst/>
              <a:gdLst>
                <a:gd name="connsiteX0" fmla="*/ 167831 w 323850"/>
                <a:gd name="connsiteY0" fmla="*/ 7144 h 323850"/>
                <a:gd name="connsiteX1" fmla="*/ 322007 w 323850"/>
                <a:gd name="connsiteY1" fmla="*/ 167798 h 323850"/>
                <a:gd name="connsiteX2" fmla="*/ 161353 w 323850"/>
                <a:gd name="connsiteY2" fmla="*/ 321974 h 323850"/>
                <a:gd name="connsiteX3" fmla="*/ 7144 w 323850"/>
                <a:gd name="connsiteY3" fmla="*/ 164878 h 323850"/>
                <a:gd name="connsiteX4" fmla="*/ 164943 w 323850"/>
                <a:gd name="connsiteY4" fmla="*/ 7400 h 323850"/>
                <a:gd name="connsiteX5" fmla="*/ 167830 w 323850"/>
                <a:gd name="connsiteY5" fmla="*/ 742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850" h="323850">
                  <a:moveTo>
                    <a:pt x="167831" y="7144"/>
                  </a:moveTo>
                  <a:cubicBezTo>
                    <a:pt x="254769" y="8933"/>
                    <a:pt x="323796" y="80860"/>
                    <a:pt x="322007" y="167798"/>
                  </a:cubicBezTo>
                  <a:cubicBezTo>
                    <a:pt x="320218" y="254735"/>
                    <a:pt x="248291" y="323762"/>
                    <a:pt x="161353" y="321974"/>
                  </a:cubicBezTo>
                  <a:cubicBezTo>
                    <a:pt x="75801" y="320213"/>
                    <a:pt x="7317" y="250448"/>
                    <a:pt x="7144" y="164878"/>
                  </a:cubicBezTo>
                  <a:cubicBezTo>
                    <a:pt x="7233" y="77816"/>
                    <a:pt x="77882" y="7311"/>
                    <a:pt x="164943" y="7400"/>
                  </a:cubicBezTo>
                  <a:cubicBezTo>
                    <a:pt x="165906" y="7401"/>
                    <a:pt x="166868" y="7411"/>
                    <a:pt x="167830" y="7429"/>
                  </a:cubicBezTo>
                </a:path>
              </a:pathLst>
            </a:custGeom>
            <a:solidFill>
              <a:schemeClr val="tx1"/>
            </a:solidFill>
            <a:ln w="9525" cap="flat">
              <a:noFill/>
              <a:prstDash val="solid"/>
              <a:miter/>
            </a:ln>
          </p:spPr>
          <p:txBody>
            <a:bodyPr rtlCol="0" anchor="ctr"/>
            <a:lstStyle/>
            <a:p>
              <a:pPr defTabSz="913852">
                <a:defRPr/>
              </a:pPr>
              <a:endParaRPr lang="en-US" sz="1798">
                <a:solidFill>
                  <a:srgbClr val="293E40"/>
                </a:solidFill>
              </a:endParaRPr>
            </a:p>
          </p:txBody>
        </p:sp>
        <p:sp>
          <p:nvSpPr>
            <p:cNvPr id="92" name="Freeform: Shape 49">
              <a:extLst>
                <a:ext uri="{FF2B5EF4-FFF2-40B4-BE49-F238E27FC236}">
                  <a16:creationId xmlns:a16="http://schemas.microsoft.com/office/drawing/2014/main" id="{71CBAFAC-3A9F-45DC-ADB6-EA4B122998EF}"/>
                </a:ext>
              </a:extLst>
            </p:cNvPr>
            <p:cNvSpPr/>
            <p:nvPr/>
          </p:nvSpPr>
          <p:spPr>
            <a:xfrm>
              <a:off x="5608881" y="1136369"/>
              <a:ext cx="102360" cy="216985"/>
            </a:xfrm>
            <a:custGeom>
              <a:avLst/>
              <a:gdLst>
                <a:gd name="connsiteX0" fmla="*/ 7144 w 257175"/>
                <a:gd name="connsiteY0" fmla="*/ 7144 h 933450"/>
                <a:gd name="connsiteX1" fmla="*/ 252889 w 257175"/>
                <a:gd name="connsiteY1" fmla="*/ 7144 h 933450"/>
                <a:gd name="connsiteX2" fmla="*/ 252889 w 257175"/>
                <a:gd name="connsiteY2" fmla="*/ 927259 h 933450"/>
                <a:gd name="connsiteX3" fmla="*/ 7144 w 257175"/>
                <a:gd name="connsiteY3" fmla="*/ 927259 h 933450"/>
              </a:gdLst>
              <a:ahLst/>
              <a:cxnLst>
                <a:cxn ang="0">
                  <a:pos x="connsiteX0" y="connsiteY0"/>
                </a:cxn>
                <a:cxn ang="0">
                  <a:pos x="connsiteX1" y="connsiteY1"/>
                </a:cxn>
                <a:cxn ang="0">
                  <a:pos x="connsiteX2" y="connsiteY2"/>
                </a:cxn>
                <a:cxn ang="0">
                  <a:pos x="connsiteX3" y="connsiteY3"/>
                </a:cxn>
              </a:cxnLst>
              <a:rect l="l" t="t" r="r" b="b"/>
              <a:pathLst>
                <a:path w="257175" h="933450">
                  <a:moveTo>
                    <a:pt x="7144" y="7144"/>
                  </a:moveTo>
                  <a:lnTo>
                    <a:pt x="252889" y="7144"/>
                  </a:lnTo>
                  <a:lnTo>
                    <a:pt x="252889" y="927259"/>
                  </a:lnTo>
                  <a:lnTo>
                    <a:pt x="7144" y="927259"/>
                  </a:lnTo>
                  <a:close/>
                </a:path>
              </a:pathLst>
            </a:custGeom>
            <a:solidFill>
              <a:schemeClr val="tx1"/>
            </a:solidFill>
            <a:ln w="9525" cap="flat">
              <a:noFill/>
              <a:prstDash val="solid"/>
              <a:miter/>
            </a:ln>
          </p:spPr>
          <p:txBody>
            <a:bodyPr rtlCol="0" anchor="ctr"/>
            <a:lstStyle/>
            <a:p>
              <a:pPr defTabSz="913852">
                <a:defRPr/>
              </a:pPr>
              <a:endParaRPr lang="en-US" sz="1798">
                <a:solidFill>
                  <a:srgbClr val="293E40"/>
                </a:solidFill>
              </a:endParaRPr>
            </a:p>
          </p:txBody>
        </p:sp>
        <p:sp>
          <p:nvSpPr>
            <p:cNvPr id="93" name="Freeform: Shape 50">
              <a:extLst>
                <a:ext uri="{FF2B5EF4-FFF2-40B4-BE49-F238E27FC236}">
                  <a16:creationId xmlns:a16="http://schemas.microsoft.com/office/drawing/2014/main" id="{3E3C3057-2168-4051-BBAD-AAE7A9E7235E}"/>
                </a:ext>
              </a:extLst>
            </p:cNvPr>
            <p:cNvSpPr/>
            <p:nvPr/>
          </p:nvSpPr>
          <p:spPr>
            <a:xfrm>
              <a:off x="5749949" y="1131963"/>
              <a:ext cx="363948" cy="225842"/>
            </a:xfrm>
            <a:custGeom>
              <a:avLst/>
              <a:gdLst>
                <a:gd name="connsiteX0" fmla="*/ 914400 w 914400"/>
                <a:gd name="connsiteY0" fmla="*/ 758380 h 971550"/>
                <a:gd name="connsiteX1" fmla="*/ 498538 w 914400"/>
                <a:gd name="connsiteY1" fmla="*/ 965168 h 971550"/>
                <a:gd name="connsiteX2" fmla="*/ 7144 w 914400"/>
                <a:gd name="connsiteY2" fmla="*/ 487109 h 971550"/>
                <a:gd name="connsiteX3" fmla="*/ 500443 w 914400"/>
                <a:gd name="connsiteY3" fmla="*/ 7144 h 971550"/>
                <a:gd name="connsiteX4" fmla="*/ 886015 w 914400"/>
                <a:gd name="connsiteY4" fmla="*/ 191167 h 971550"/>
                <a:gd name="connsiteX5" fmla="*/ 712089 w 914400"/>
                <a:gd name="connsiteY5" fmla="*/ 344805 h 971550"/>
                <a:gd name="connsiteX6" fmla="*/ 500443 w 914400"/>
                <a:gd name="connsiteY6" fmla="*/ 234791 h 971550"/>
                <a:gd name="connsiteX7" fmla="*/ 252793 w 914400"/>
                <a:gd name="connsiteY7" fmla="*/ 487109 h 971550"/>
                <a:gd name="connsiteX8" fmla="*/ 506063 w 914400"/>
                <a:gd name="connsiteY8" fmla="*/ 737521 h 971550"/>
                <a:gd name="connsiteX9" fmla="*/ 725138 w 914400"/>
                <a:gd name="connsiteY9" fmla="*/ 61617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71550">
                  <a:moveTo>
                    <a:pt x="914400" y="758380"/>
                  </a:moveTo>
                  <a:cubicBezTo>
                    <a:pt x="806672" y="902589"/>
                    <a:pt x="670560" y="965168"/>
                    <a:pt x="498538" y="965168"/>
                  </a:cubicBezTo>
                  <a:cubicBezTo>
                    <a:pt x="215074" y="965168"/>
                    <a:pt x="7144" y="752761"/>
                    <a:pt x="7144" y="487109"/>
                  </a:cubicBezTo>
                  <a:cubicBezTo>
                    <a:pt x="7144" y="219646"/>
                    <a:pt x="220694" y="7144"/>
                    <a:pt x="500443" y="7144"/>
                  </a:cubicBezTo>
                  <a:cubicBezTo>
                    <a:pt x="659225" y="7144"/>
                    <a:pt x="800957" y="81153"/>
                    <a:pt x="886015" y="191167"/>
                  </a:cubicBezTo>
                  <a:lnTo>
                    <a:pt x="712089" y="344805"/>
                  </a:lnTo>
                  <a:cubicBezTo>
                    <a:pt x="663035" y="280321"/>
                    <a:pt x="589312" y="234791"/>
                    <a:pt x="500443" y="234791"/>
                  </a:cubicBezTo>
                  <a:cubicBezTo>
                    <a:pt x="358711" y="234791"/>
                    <a:pt x="252793" y="346710"/>
                    <a:pt x="252793" y="487109"/>
                  </a:cubicBezTo>
                  <a:cubicBezTo>
                    <a:pt x="252793" y="631317"/>
                    <a:pt x="356806" y="737521"/>
                    <a:pt x="506063" y="737521"/>
                  </a:cubicBezTo>
                  <a:cubicBezTo>
                    <a:pt x="606266" y="737521"/>
                    <a:pt x="685705" y="676847"/>
                    <a:pt x="725138" y="616172"/>
                  </a:cubicBezTo>
                  <a:close/>
                </a:path>
              </a:pathLst>
            </a:custGeom>
            <a:solidFill>
              <a:schemeClr val="tx1"/>
            </a:solidFill>
            <a:ln w="9525" cap="flat">
              <a:noFill/>
              <a:prstDash val="solid"/>
              <a:miter/>
            </a:ln>
          </p:spPr>
          <p:txBody>
            <a:bodyPr rtlCol="0" anchor="ctr"/>
            <a:lstStyle/>
            <a:p>
              <a:pPr defTabSz="913852">
                <a:defRPr/>
              </a:pPr>
              <a:endParaRPr lang="en-US" sz="1798">
                <a:solidFill>
                  <a:srgbClr val="293E40"/>
                </a:solidFill>
              </a:endParaRPr>
            </a:p>
          </p:txBody>
        </p:sp>
        <p:sp>
          <p:nvSpPr>
            <p:cNvPr id="94" name="Freeform: Shape 51">
              <a:extLst>
                <a:ext uri="{FF2B5EF4-FFF2-40B4-BE49-F238E27FC236}">
                  <a16:creationId xmlns:a16="http://schemas.microsoft.com/office/drawing/2014/main" id="{30E4BB65-F11D-4A9B-97B1-5BA1EEAAC077}"/>
                </a:ext>
              </a:extLst>
            </p:cNvPr>
            <p:cNvSpPr/>
            <p:nvPr/>
          </p:nvSpPr>
          <p:spPr>
            <a:xfrm>
              <a:off x="6125459" y="1131963"/>
              <a:ext cx="352575" cy="225842"/>
            </a:xfrm>
            <a:custGeom>
              <a:avLst/>
              <a:gdLst>
                <a:gd name="connsiteX0" fmla="*/ 863346 w 885825"/>
                <a:gd name="connsiteY0" fmla="*/ 800195 h 971550"/>
                <a:gd name="connsiteX1" fmla="*/ 487204 w 885825"/>
                <a:gd name="connsiteY1" fmla="*/ 965168 h 971550"/>
                <a:gd name="connsiteX2" fmla="*/ 7144 w 885825"/>
                <a:gd name="connsiteY2" fmla="*/ 487109 h 971550"/>
                <a:gd name="connsiteX3" fmla="*/ 453200 w 885825"/>
                <a:gd name="connsiteY3" fmla="*/ 7144 h 971550"/>
                <a:gd name="connsiteX4" fmla="*/ 886016 w 885825"/>
                <a:gd name="connsiteY4" fmla="*/ 477679 h 971550"/>
                <a:gd name="connsiteX5" fmla="*/ 880301 w 885825"/>
                <a:gd name="connsiteY5" fmla="*/ 547878 h 971550"/>
                <a:gd name="connsiteX6" fmla="*/ 245269 w 885825"/>
                <a:gd name="connsiteY6" fmla="*/ 547878 h 971550"/>
                <a:gd name="connsiteX7" fmla="*/ 492919 w 885825"/>
                <a:gd name="connsiteY7" fmla="*/ 766001 h 971550"/>
                <a:gd name="connsiteX8" fmla="*/ 723519 w 885825"/>
                <a:gd name="connsiteY8" fmla="*/ 659797 h 971550"/>
                <a:gd name="connsiteX9" fmla="*/ 634746 w 885825"/>
                <a:gd name="connsiteY9" fmla="*/ 367570 h 971550"/>
                <a:gd name="connsiteX10" fmla="*/ 453295 w 885825"/>
                <a:gd name="connsiteY10" fmla="*/ 206312 h 971550"/>
                <a:gd name="connsiteX11" fmla="*/ 256699 w 885825"/>
                <a:gd name="connsiteY11"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971550">
                  <a:moveTo>
                    <a:pt x="863346" y="800195"/>
                  </a:moveTo>
                  <a:cubicBezTo>
                    <a:pt x="774478" y="906399"/>
                    <a:pt x="628935" y="965168"/>
                    <a:pt x="487204" y="965168"/>
                  </a:cubicBezTo>
                  <a:cubicBezTo>
                    <a:pt x="213170" y="965168"/>
                    <a:pt x="7144" y="775526"/>
                    <a:pt x="7144" y="487109"/>
                  </a:cubicBezTo>
                  <a:cubicBezTo>
                    <a:pt x="7144" y="230981"/>
                    <a:pt x="180975" y="7144"/>
                    <a:pt x="453200" y="7144"/>
                  </a:cubicBezTo>
                  <a:cubicBezTo>
                    <a:pt x="706469" y="7144"/>
                    <a:pt x="886016" y="221552"/>
                    <a:pt x="886016" y="477679"/>
                  </a:cubicBezTo>
                  <a:cubicBezTo>
                    <a:pt x="886156" y="501200"/>
                    <a:pt x="884244" y="524689"/>
                    <a:pt x="880301" y="547878"/>
                  </a:cubicBezTo>
                  <a:lnTo>
                    <a:pt x="245269" y="547878"/>
                  </a:lnTo>
                  <a:cubicBezTo>
                    <a:pt x="258509" y="676847"/>
                    <a:pt x="362426" y="766001"/>
                    <a:pt x="492919" y="766001"/>
                  </a:cubicBezTo>
                  <a:cubicBezTo>
                    <a:pt x="596836" y="766001"/>
                    <a:pt x="679990" y="707231"/>
                    <a:pt x="723519" y="659797"/>
                  </a:cubicBezTo>
                  <a:close/>
                  <a:moveTo>
                    <a:pt x="634746" y="367570"/>
                  </a:moveTo>
                  <a:cubicBezTo>
                    <a:pt x="623679" y="275700"/>
                    <a:pt x="545829" y="206513"/>
                    <a:pt x="453295" y="206312"/>
                  </a:cubicBezTo>
                  <a:cubicBezTo>
                    <a:pt x="351187" y="206312"/>
                    <a:pt x="268034" y="284131"/>
                    <a:pt x="256699" y="367570"/>
                  </a:cubicBezTo>
                  <a:close/>
                </a:path>
              </a:pathLst>
            </a:custGeom>
            <a:solidFill>
              <a:schemeClr val="tx1"/>
            </a:solidFill>
            <a:ln w="9525" cap="flat">
              <a:noFill/>
              <a:prstDash val="solid"/>
              <a:miter/>
            </a:ln>
          </p:spPr>
          <p:txBody>
            <a:bodyPr rtlCol="0" anchor="ctr"/>
            <a:lstStyle/>
            <a:p>
              <a:pPr defTabSz="913852">
                <a:defRPr/>
              </a:pPr>
              <a:endParaRPr lang="en-US" sz="1798">
                <a:solidFill>
                  <a:srgbClr val="293E40"/>
                </a:solidFill>
              </a:endParaRPr>
            </a:p>
          </p:txBody>
        </p:sp>
        <p:sp>
          <p:nvSpPr>
            <p:cNvPr id="95" name="Freeform: Shape 52">
              <a:extLst>
                <a:ext uri="{FF2B5EF4-FFF2-40B4-BE49-F238E27FC236}">
                  <a16:creationId xmlns:a16="http://schemas.microsoft.com/office/drawing/2014/main" id="{B6846420-643D-45E8-8B7A-688AD5EE4279}"/>
                </a:ext>
              </a:extLst>
            </p:cNvPr>
            <p:cNvSpPr/>
            <p:nvPr/>
          </p:nvSpPr>
          <p:spPr>
            <a:xfrm>
              <a:off x="6514125" y="1131963"/>
              <a:ext cx="363948" cy="221414"/>
            </a:xfrm>
            <a:custGeom>
              <a:avLst/>
              <a:gdLst>
                <a:gd name="connsiteX0" fmla="*/ 7144 w 914400"/>
                <a:gd name="connsiteY0" fmla="*/ 946216 h 952500"/>
                <a:gd name="connsiteX1" fmla="*/ 7144 w 914400"/>
                <a:gd name="connsiteY1" fmla="*/ 26101 h 952500"/>
                <a:gd name="connsiteX2" fmla="*/ 243459 w 914400"/>
                <a:gd name="connsiteY2" fmla="*/ 26101 h 952500"/>
                <a:gd name="connsiteX3" fmla="*/ 243459 w 914400"/>
                <a:gd name="connsiteY3" fmla="*/ 100110 h 952500"/>
                <a:gd name="connsiteX4" fmla="*/ 502348 w 914400"/>
                <a:gd name="connsiteY4" fmla="*/ 7146 h 952500"/>
                <a:gd name="connsiteX5" fmla="*/ 819912 w 914400"/>
                <a:gd name="connsiteY5" fmla="*/ 155069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631 h 952500"/>
                <a:gd name="connsiteX10" fmla="*/ 613886 w 914400"/>
                <a:gd name="connsiteY10" fmla="*/ 286038 h 952500"/>
                <a:gd name="connsiteX11" fmla="*/ 475869 w 914400"/>
                <a:gd name="connsiteY11" fmla="*/ 234794 h 952500"/>
                <a:gd name="connsiteX12" fmla="*/ 252889 w 914400"/>
                <a:gd name="connsiteY12" fmla="*/ 348617 h 952500"/>
                <a:gd name="connsiteX13" fmla="*/ 252889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459" y="26101"/>
                  </a:lnTo>
                  <a:lnTo>
                    <a:pt x="243459" y="100110"/>
                  </a:lnTo>
                  <a:cubicBezTo>
                    <a:pt x="316186" y="39725"/>
                    <a:pt x="407821" y="6820"/>
                    <a:pt x="502348" y="7146"/>
                  </a:cubicBezTo>
                  <a:cubicBezTo>
                    <a:pt x="624925" y="6813"/>
                    <a:pt x="741299" y="61021"/>
                    <a:pt x="819912" y="155069"/>
                  </a:cubicBezTo>
                  <a:cubicBezTo>
                    <a:pt x="880396" y="227174"/>
                    <a:pt x="914400" y="320138"/>
                    <a:pt x="914400" y="477681"/>
                  </a:cubicBezTo>
                  <a:lnTo>
                    <a:pt x="914400" y="946216"/>
                  </a:lnTo>
                  <a:lnTo>
                    <a:pt x="668655" y="946216"/>
                  </a:lnTo>
                  <a:lnTo>
                    <a:pt x="668655" y="458631"/>
                  </a:lnTo>
                  <a:cubicBezTo>
                    <a:pt x="668655" y="367572"/>
                    <a:pt x="647890" y="320138"/>
                    <a:pt x="613886" y="286038"/>
                  </a:cubicBezTo>
                  <a:cubicBezTo>
                    <a:pt x="581692" y="253748"/>
                    <a:pt x="532638" y="234794"/>
                    <a:pt x="475869" y="234794"/>
                  </a:cubicBezTo>
                  <a:cubicBezTo>
                    <a:pt x="371951" y="234794"/>
                    <a:pt x="286893" y="301469"/>
                    <a:pt x="252889" y="348617"/>
                  </a:cubicBezTo>
                  <a:lnTo>
                    <a:pt x="252889" y="946216"/>
                  </a:lnTo>
                  <a:close/>
                </a:path>
              </a:pathLst>
            </a:custGeom>
            <a:solidFill>
              <a:schemeClr val="tx1"/>
            </a:solidFill>
            <a:ln w="9525" cap="flat">
              <a:noFill/>
              <a:prstDash val="solid"/>
              <a:miter/>
            </a:ln>
          </p:spPr>
          <p:txBody>
            <a:bodyPr rtlCol="0" anchor="ctr"/>
            <a:lstStyle/>
            <a:p>
              <a:pPr defTabSz="913852">
                <a:defRPr/>
              </a:pPr>
              <a:endParaRPr lang="en-US" sz="1798">
                <a:solidFill>
                  <a:srgbClr val="293E40"/>
                </a:solidFill>
              </a:endParaRPr>
            </a:p>
          </p:txBody>
        </p:sp>
        <p:sp>
          <p:nvSpPr>
            <p:cNvPr id="96" name="Freeform: Shape 53">
              <a:extLst>
                <a:ext uri="{FF2B5EF4-FFF2-40B4-BE49-F238E27FC236}">
                  <a16:creationId xmlns:a16="http://schemas.microsoft.com/office/drawing/2014/main" id="{D2483FC6-B876-48FE-922C-165ECA1B38E4}"/>
                </a:ext>
              </a:extLst>
            </p:cNvPr>
            <p:cNvSpPr/>
            <p:nvPr/>
          </p:nvSpPr>
          <p:spPr>
            <a:xfrm>
              <a:off x="6912561" y="1131961"/>
              <a:ext cx="428397" cy="225842"/>
            </a:xfrm>
            <a:custGeom>
              <a:avLst/>
              <a:gdLst>
                <a:gd name="connsiteX0" fmla="*/ 546001 w 1076325"/>
                <a:gd name="connsiteY0" fmla="*/ 7153 h 971550"/>
                <a:gd name="connsiteX1" fmla="*/ 7172 w 1076325"/>
                <a:gd name="connsiteY1" fmla="*/ 540553 h 971550"/>
                <a:gd name="connsiteX2" fmla="*/ 175383 w 1076325"/>
                <a:gd name="connsiteY2" fmla="*/ 936412 h 971550"/>
                <a:gd name="connsiteX3" fmla="*/ 313591 w 1076325"/>
                <a:gd name="connsiteY3" fmla="*/ 943746 h 971550"/>
                <a:gd name="connsiteX4" fmla="*/ 772220 w 1076325"/>
                <a:gd name="connsiteY4" fmla="*/ 943746 h 971550"/>
                <a:gd name="connsiteX5" fmla="*/ 911190 w 1076325"/>
                <a:gd name="connsiteY5" fmla="*/ 935650 h 971550"/>
                <a:gd name="connsiteX6" fmla="*/ 930707 w 1076325"/>
                <a:gd name="connsiteY6" fmla="*/ 174823 h 971550"/>
                <a:gd name="connsiteX7" fmla="*/ 546001 w 1076325"/>
                <a:gd name="connsiteY7" fmla="*/ 7343 h 971550"/>
                <a:gd name="connsiteX8" fmla="*/ 542858 w 1076325"/>
                <a:gd name="connsiteY8" fmla="*/ 814016 h 971550"/>
                <a:gd name="connsiteX9" fmla="*/ 275015 w 1076325"/>
                <a:gd name="connsiteY9" fmla="*/ 546173 h 971550"/>
                <a:gd name="connsiteX10" fmla="*/ 542858 w 1076325"/>
                <a:gd name="connsiteY10" fmla="*/ 275663 h 971550"/>
                <a:gd name="connsiteX11" fmla="*/ 810701 w 1076325"/>
                <a:gd name="connsiteY11" fmla="*/ 545601 h 971550"/>
                <a:gd name="connsiteX12" fmla="*/ 542858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1" y="7153"/>
                  </a:moveTo>
                  <a:cubicBezTo>
                    <a:pt x="252441" y="5438"/>
                    <a:pt x="9553" y="245278"/>
                    <a:pt x="7172" y="540553"/>
                  </a:cubicBezTo>
                  <a:cubicBezTo>
                    <a:pt x="5643" y="690178"/>
                    <a:pt x="66611" y="833656"/>
                    <a:pt x="175383" y="936412"/>
                  </a:cubicBezTo>
                  <a:cubicBezTo>
                    <a:pt x="213333" y="972621"/>
                    <a:pt x="272022" y="975735"/>
                    <a:pt x="313591" y="943746"/>
                  </a:cubicBezTo>
                  <a:cubicBezTo>
                    <a:pt x="449675" y="842412"/>
                    <a:pt x="636136" y="842412"/>
                    <a:pt x="772220" y="943746"/>
                  </a:cubicBezTo>
                  <a:cubicBezTo>
                    <a:pt x="814152" y="975848"/>
                    <a:pt x="873269" y="972404"/>
                    <a:pt x="911190" y="935650"/>
                  </a:cubicBezTo>
                  <a:cubicBezTo>
                    <a:pt x="1126676" y="730943"/>
                    <a:pt x="1135414" y="390309"/>
                    <a:pt x="930707" y="174823"/>
                  </a:cubicBezTo>
                  <a:cubicBezTo>
                    <a:pt x="830412" y="69248"/>
                    <a:pt x="691614" y="8822"/>
                    <a:pt x="546001" y="7343"/>
                  </a:cubicBezTo>
                  <a:moveTo>
                    <a:pt x="542858" y="814016"/>
                  </a:moveTo>
                  <a:cubicBezTo>
                    <a:pt x="383885" y="814016"/>
                    <a:pt x="275015" y="694286"/>
                    <a:pt x="275015" y="546173"/>
                  </a:cubicBezTo>
                  <a:cubicBezTo>
                    <a:pt x="275015" y="398059"/>
                    <a:pt x="383885" y="275663"/>
                    <a:pt x="542858" y="275663"/>
                  </a:cubicBezTo>
                  <a:cubicBezTo>
                    <a:pt x="701830" y="275663"/>
                    <a:pt x="810701" y="397392"/>
                    <a:pt x="810701" y="545601"/>
                  </a:cubicBezTo>
                  <a:cubicBezTo>
                    <a:pt x="810701" y="693810"/>
                    <a:pt x="701925" y="813825"/>
                    <a:pt x="542858" y="813825"/>
                  </a:cubicBezTo>
                </a:path>
              </a:pathLst>
            </a:custGeom>
            <a:solidFill>
              <a:schemeClr val="accent1"/>
            </a:solidFill>
            <a:ln w="9525" cap="flat">
              <a:noFill/>
              <a:prstDash val="solid"/>
              <a:miter/>
            </a:ln>
          </p:spPr>
          <p:txBody>
            <a:bodyPr rtlCol="0" anchor="ctr"/>
            <a:lstStyle/>
            <a:p>
              <a:pPr defTabSz="913852">
                <a:defRPr/>
              </a:pPr>
              <a:endParaRPr lang="en-US" sz="1798">
                <a:solidFill>
                  <a:srgbClr val="293E40"/>
                </a:solidFill>
              </a:endParaRPr>
            </a:p>
          </p:txBody>
        </p:sp>
        <p:sp>
          <p:nvSpPr>
            <p:cNvPr id="97" name="Freeform: Shape 54">
              <a:extLst>
                <a:ext uri="{FF2B5EF4-FFF2-40B4-BE49-F238E27FC236}">
                  <a16:creationId xmlns:a16="http://schemas.microsoft.com/office/drawing/2014/main" id="{639D6E27-71F4-4CBD-A2C4-E34EF61E9437}"/>
                </a:ext>
              </a:extLst>
            </p:cNvPr>
            <p:cNvSpPr/>
            <p:nvPr/>
          </p:nvSpPr>
          <p:spPr>
            <a:xfrm>
              <a:off x="7314508" y="1136369"/>
              <a:ext cx="595207" cy="216985"/>
            </a:xfrm>
            <a:custGeom>
              <a:avLst/>
              <a:gdLst>
                <a:gd name="connsiteX0" fmla="*/ 555021 w 1495425"/>
                <a:gd name="connsiteY0" fmla="*/ 927259 h 933450"/>
                <a:gd name="connsiteX1" fmla="*/ 372046 w 1495425"/>
                <a:gd name="connsiteY1" fmla="*/ 927259 h 933450"/>
                <a:gd name="connsiteX2" fmla="*/ 7144 w 1495425"/>
                <a:gd name="connsiteY2" fmla="*/ 7144 h 933450"/>
                <a:gd name="connsiteX3" fmla="*/ 252413 w 1495425"/>
                <a:gd name="connsiteY3" fmla="*/ 7144 h 933450"/>
                <a:gd name="connsiteX4" fmla="*/ 452438 w 1495425"/>
                <a:gd name="connsiteY4" fmla="*/ 533019 h 933450"/>
                <a:gd name="connsiteX5" fmla="*/ 648652 w 1495425"/>
                <a:gd name="connsiteY5" fmla="*/ 7144 h 933450"/>
                <a:gd name="connsiteX6" fmla="*/ 853726 w 1495425"/>
                <a:gd name="connsiteY6" fmla="*/ 7144 h 933450"/>
                <a:gd name="connsiteX7" fmla="*/ 1048131 w 1495425"/>
                <a:gd name="connsiteY7" fmla="*/ 533019 h 933450"/>
                <a:gd name="connsiteX8" fmla="*/ 1249966 w 1495425"/>
                <a:gd name="connsiteY8" fmla="*/ 7144 h 933450"/>
                <a:gd name="connsiteX9" fmla="*/ 1495329 w 1495425"/>
                <a:gd name="connsiteY9" fmla="*/ 7144 h 933450"/>
                <a:gd name="connsiteX10" fmla="*/ 1130427 w 1495425"/>
                <a:gd name="connsiteY10" fmla="*/ 927259 h 933450"/>
                <a:gd name="connsiteX11" fmla="*/ 947356 w 1495425"/>
                <a:gd name="connsiteY11" fmla="*/ 927259 h 933450"/>
                <a:gd name="connsiteX12" fmla="*/ 751237 w 1495425"/>
                <a:gd name="connsiteY12" fmla="*/ 403384 h 933450"/>
                <a:gd name="connsiteX13" fmla="*/ 555021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021" y="927259"/>
                  </a:moveTo>
                  <a:lnTo>
                    <a:pt x="372046" y="927259"/>
                  </a:lnTo>
                  <a:lnTo>
                    <a:pt x="7144" y="7144"/>
                  </a:lnTo>
                  <a:lnTo>
                    <a:pt x="252413" y="7144"/>
                  </a:lnTo>
                  <a:lnTo>
                    <a:pt x="452438" y="533019"/>
                  </a:lnTo>
                  <a:lnTo>
                    <a:pt x="648652" y="7144"/>
                  </a:lnTo>
                  <a:lnTo>
                    <a:pt x="853726" y="7144"/>
                  </a:lnTo>
                  <a:lnTo>
                    <a:pt x="1048131" y="533019"/>
                  </a:lnTo>
                  <a:lnTo>
                    <a:pt x="1249966" y="7144"/>
                  </a:lnTo>
                  <a:lnTo>
                    <a:pt x="1495329" y="7144"/>
                  </a:lnTo>
                  <a:lnTo>
                    <a:pt x="1130427" y="927259"/>
                  </a:lnTo>
                  <a:lnTo>
                    <a:pt x="947356" y="927259"/>
                  </a:lnTo>
                  <a:lnTo>
                    <a:pt x="751237" y="403384"/>
                  </a:lnTo>
                  <a:lnTo>
                    <a:pt x="555021" y="927259"/>
                  </a:lnTo>
                  <a:close/>
                </a:path>
              </a:pathLst>
            </a:custGeom>
            <a:solidFill>
              <a:schemeClr val="tx1"/>
            </a:solidFill>
            <a:ln w="9525" cap="flat">
              <a:noFill/>
              <a:prstDash val="solid"/>
              <a:miter/>
            </a:ln>
          </p:spPr>
          <p:txBody>
            <a:bodyPr rtlCol="0" anchor="ctr"/>
            <a:lstStyle/>
            <a:p>
              <a:pPr defTabSz="913852">
                <a:defRPr/>
              </a:pPr>
              <a:endParaRPr lang="en-US" sz="1798">
                <a:solidFill>
                  <a:srgbClr val="293E40"/>
                </a:solidFill>
              </a:endParaRPr>
            </a:p>
          </p:txBody>
        </p:sp>
      </p:grpSp>
      <p:grpSp>
        <p:nvGrpSpPr>
          <p:cNvPr id="120" name="Group 119">
            <a:extLst>
              <a:ext uri="{FF2B5EF4-FFF2-40B4-BE49-F238E27FC236}">
                <a16:creationId xmlns:a16="http://schemas.microsoft.com/office/drawing/2014/main" id="{474A146C-73F9-47E1-8052-A44E0207CF76}"/>
              </a:ext>
            </a:extLst>
          </p:cNvPr>
          <p:cNvGrpSpPr/>
          <p:nvPr/>
        </p:nvGrpSpPr>
        <p:grpSpPr>
          <a:xfrm>
            <a:off x="2678173" y="3430223"/>
            <a:ext cx="1416002" cy="982494"/>
            <a:chOff x="7086579" y="4878694"/>
            <a:chExt cx="1391098" cy="948607"/>
          </a:xfrm>
        </p:grpSpPr>
        <p:sp>
          <p:nvSpPr>
            <p:cNvPr id="121" name="TextBox 120">
              <a:extLst>
                <a:ext uri="{FF2B5EF4-FFF2-40B4-BE49-F238E27FC236}">
                  <a16:creationId xmlns:a16="http://schemas.microsoft.com/office/drawing/2014/main" id="{DCA7C9FE-9159-4CA1-8193-60002A7C1219}"/>
                </a:ext>
              </a:extLst>
            </p:cNvPr>
            <p:cNvSpPr txBox="1"/>
            <p:nvPr/>
          </p:nvSpPr>
          <p:spPr>
            <a:xfrm>
              <a:off x="7086579" y="5444063"/>
              <a:ext cx="1391098" cy="383238"/>
            </a:xfrm>
            <a:prstGeom prst="rect">
              <a:avLst/>
            </a:prstGeom>
            <a:noFill/>
          </p:spPr>
          <p:txBody>
            <a:bodyPr wrap="square" rtlCol="0">
              <a:spAutoFit/>
            </a:bodyPr>
            <a:lstStyle/>
            <a:p>
              <a:pPr algn="ctr" defTabSz="456629">
                <a:lnSpc>
                  <a:spcPct val="90000"/>
                </a:lnSpc>
                <a:defRPr/>
              </a:pPr>
              <a:r>
                <a:rPr lang="en-US" sz="1100" b="1">
                  <a:solidFill>
                    <a:srgbClr val="293E40"/>
                  </a:solidFill>
                </a:rPr>
                <a:t>Change Automation</a:t>
              </a:r>
            </a:p>
          </p:txBody>
        </p:sp>
        <p:grpSp>
          <p:nvGrpSpPr>
            <p:cNvPr id="122" name="Group 9">
              <a:extLst>
                <a:ext uri="{FF2B5EF4-FFF2-40B4-BE49-F238E27FC236}">
                  <a16:creationId xmlns:a16="http://schemas.microsoft.com/office/drawing/2014/main" id="{F1A8933C-F9E8-4720-98B6-F5BA0615C717}"/>
                </a:ext>
              </a:extLst>
            </p:cNvPr>
            <p:cNvGrpSpPr>
              <a:grpSpLocks noChangeAspect="1"/>
            </p:cNvGrpSpPr>
            <p:nvPr/>
          </p:nvGrpSpPr>
          <p:grpSpPr bwMode="auto">
            <a:xfrm>
              <a:off x="7536066" y="4878694"/>
              <a:ext cx="492125" cy="501650"/>
              <a:chOff x="1232" y="859"/>
              <a:chExt cx="310" cy="316"/>
            </a:xfrm>
          </p:grpSpPr>
          <p:sp>
            <p:nvSpPr>
              <p:cNvPr id="123" name="Freeform 10">
                <a:extLst>
                  <a:ext uri="{FF2B5EF4-FFF2-40B4-BE49-F238E27FC236}">
                    <a16:creationId xmlns:a16="http://schemas.microsoft.com/office/drawing/2014/main" id="{0DC46972-9542-41C3-B253-F5C10E664FF5}"/>
                  </a:ext>
                </a:extLst>
              </p:cNvPr>
              <p:cNvSpPr>
                <a:spLocks noEditPoints="1"/>
              </p:cNvSpPr>
              <p:nvPr/>
            </p:nvSpPr>
            <p:spPr bwMode="auto">
              <a:xfrm>
                <a:off x="1432" y="1054"/>
                <a:ext cx="110" cy="121"/>
              </a:xfrm>
              <a:custGeom>
                <a:avLst/>
                <a:gdLst>
                  <a:gd name="T0" fmla="*/ 59 w 89"/>
                  <a:gd name="T1" fmla="*/ 47 h 94"/>
                  <a:gd name="T2" fmla="*/ 44 w 89"/>
                  <a:gd name="T3" fmla="*/ 61 h 94"/>
                  <a:gd name="T4" fmla="*/ 30 w 89"/>
                  <a:gd name="T5" fmla="*/ 47 h 94"/>
                  <a:gd name="T6" fmla="*/ 44 w 89"/>
                  <a:gd name="T7" fmla="*/ 33 h 94"/>
                  <a:gd name="T8" fmla="*/ 59 w 89"/>
                  <a:gd name="T9" fmla="*/ 47 h 94"/>
                  <a:gd name="T10" fmla="*/ 83 w 89"/>
                  <a:gd name="T11" fmla="*/ 75 h 94"/>
                  <a:gd name="T12" fmla="*/ 88 w 89"/>
                  <a:gd name="T13" fmla="*/ 66 h 94"/>
                  <a:gd name="T14" fmla="*/ 87 w 89"/>
                  <a:gd name="T15" fmla="*/ 61 h 94"/>
                  <a:gd name="T16" fmla="*/ 81 w 89"/>
                  <a:gd name="T17" fmla="*/ 56 h 94"/>
                  <a:gd name="T18" fmla="*/ 82 w 89"/>
                  <a:gd name="T19" fmla="*/ 47 h 94"/>
                  <a:gd name="T20" fmla="*/ 81 w 89"/>
                  <a:gd name="T21" fmla="*/ 38 h 94"/>
                  <a:gd name="T22" fmla="*/ 87 w 89"/>
                  <a:gd name="T23" fmla="*/ 33 h 94"/>
                  <a:gd name="T24" fmla="*/ 88 w 89"/>
                  <a:gd name="T25" fmla="*/ 28 h 94"/>
                  <a:gd name="T26" fmla="*/ 83 w 89"/>
                  <a:gd name="T27" fmla="*/ 19 h 94"/>
                  <a:gd name="T28" fmla="*/ 78 w 89"/>
                  <a:gd name="T29" fmla="*/ 17 h 94"/>
                  <a:gd name="T30" fmla="*/ 70 w 89"/>
                  <a:gd name="T31" fmla="*/ 20 h 94"/>
                  <a:gd name="T32" fmla="*/ 55 w 89"/>
                  <a:gd name="T33" fmla="*/ 11 h 94"/>
                  <a:gd name="T34" fmla="*/ 54 w 89"/>
                  <a:gd name="T35" fmla="*/ 3 h 94"/>
                  <a:gd name="T36" fmla="*/ 49 w 89"/>
                  <a:gd name="T37" fmla="*/ 0 h 94"/>
                  <a:gd name="T38" fmla="*/ 39 w 89"/>
                  <a:gd name="T39" fmla="*/ 0 h 94"/>
                  <a:gd name="T40" fmla="*/ 35 w 89"/>
                  <a:gd name="T41" fmla="*/ 3 h 94"/>
                  <a:gd name="T42" fmla="*/ 34 w 89"/>
                  <a:gd name="T43" fmla="*/ 11 h 94"/>
                  <a:gd name="T44" fmla="*/ 18 w 89"/>
                  <a:gd name="T45" fmla="*/ 20 h 94"/>
                  <a:gd name="T46" fmla="*/ 11 w 89"/>
                  <a:gd name="T47" fmla="*/ 17 h 94"/>
                  <a:gd name="T48" fmla="*/ 6 w 89"/>
                  <a:gd name="T49" fmla="*/ 19 h 94"/>
                  <a:gd name="T50" fmla="*/ 1 w 89"/>
                  <a:gd name="T51" fmla="*/ 28 h 94"/>
                  <a:gd name="T52" fmla="*/ 2 w 89"/>
                  <a:gd name="T53" fmla="*/ 33 h 94"/>
                  <a:gd name="T54" fmla="*/ 8 w 89"/>
                  <a:gd name="T55" fmla="*/ 38 h 94"/>
                  <a:gd name="T56" fmla="*/ 7 w 89"/>
                  <a:gd name="T57" fmla="*/ 47 h 94"/>
                  <a:gd name="T58" fmla="*/ 8 w 89"/>
                  <a:gd name="T59" fmla="*/ 56 h 94"/>
                  <a:gd name="T60" fmla="*/ 2 w 89"/>
                  <a:gd name="T61" fmla="*/ 61 h 94"/>
                  <a:gd name="T62" fmla="*/ 1 w 89"/>
                  <a:gd name="T63" fmla="*/ 66 h 94"/>
                  <a:gd name="T64" fmla="*/ 6 w 89"/>
                  <a:gd name="T65" fmla="*/ 75 h 94"/>
                  <a:gd name="T66" fmla="*/ 11 w 89"/>
                  <a:gd name="T67" fmla="*/ 77 h 94"/>
                  <a:gd name="T68" fmla="*/ 19 w 89"/>
                  <a:gd name="T69" fmla="*/ 74 h 94"/>
                  <a:gd name="T70" fmla="*/ 33 w 89"/>
                  <a:gd name="T71" fmla="*/ 83 h 94"/>
                  <a:gd name="T72" fmla="*/ 35 w 89"/>
                  <a:gd name="T73" fmla="*/ 91 h 94"/>
                  <a:gd name="T74" fmla="*/ 39 w 89"/>
                  <a:gd name="T75" fmla="*/ 94 h 94"/>
                  <a:gd name="T76" fmla="*/ 49 w 89"/>
                  <a:gd name="T77" fmla="*/ 94 h 94"/>
                  <a:gd name="T78" fmla="*/ 53 w 89"/>
                  <a:gd name="T79" fmla="*/ 91 h 94"/>
                  <a:gd name="T80" fmla="*/ 55 w 89"/>
                  <a:gd name="T81" fmla="*/ 83 h 94"/>
                  <a:gd name="T82" fmla="*/ 70 w 89"/>
                  <a:gd name="T83" fmla="*/ 74 h 94"/>
                  <a:gd name="T84" fmla="*/ 78 w 89"/>
                  <a:gd name="T85" fmla="*/ 77 h 94"/>
                  <a:gd name="T86" fmla="*/ 83 w 89"/>
                  <a:gd name="T87" fmla="*/ 7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 h="94">
                    <a:moveTo>
                      <a:pt x="59" y="47"/>
                    </a:moveTo>
                    <a:cubicBezTo>
                      <a:pt x="59" y="55"/>
                      <a:pt x="52" y="61"/>
                      <a:pt x="44" y="61"/>
                    </a:cubicBezTo>
                    <a:cubicBezTo>
                      <a:pt x="36" y="61"/>
                      <a:pt x="30" y="55"/>
                      <a:pt x="30" y="47"/>
                    </a:cubicBezTo>
                    <a:cubicBezTo>
                      <a:pt x="30" y="39"/>
                      <a:pt x="36" y="33"/>
                      <a:pt x="44" y="33"/>
                    </a:cubicBezTo>
                    <a:cubicBezTo>
                      <a:pt x="52" y="33"/>
                      <a:pt x="59" y="39"/>
                      <a:pt x="59" y="47"/>
                    </a:cubicBezTo>
                    <a:close/>
                    <a:moveTo>
                      <a:pt x="83" y="75"/>
                    </a:moveTo>
                    <a:cubicBezTo>
                      <a:pt x="88" y="66"/>
                      <a:pt x="88" y="66"/>
                      <a:pt x="88" y="66"/>
                    </a:cubicBezTo>
                    <a:cubicBezTo>
                      <a:pt x="89" y="64"/>
                      <a:pt x="88" y="62"/>
                      <a:pt x="87" y="61"/>
                    </a:cubicBezTo>
                    <a:cubicBezTo>
                      <a:pt x="81" y="56"/>
                      <a:pt x="81" y="56"/>
                      <a:pt x="81" y="56"/>
                    </a:cubicBezTo>
                    <a:cubicBezTo>
                      <a:pt x="81" y="53"/>
                      <a:pt x="82" y="50"/>
                      <a:pt x="82" y="47"/>
                    </a:cubicBezTo>
                    <a:cubicBezTo>
                      <a:pt x="82" y="44"/>
                      <a:pt x="82" y="41"/>
                      <a:pt x="81" y="38"/>
                    </a:cubicBezTo>
                    <a:cubicBezTo>
                      <a:pt x="87" y="33"/>
                      <a:pt x="87" y="33"/>
                      <a:pt x="87" y="33"/>
                    </a:cubicBezTo>
                    <a:cubicBezTo>
                      <a:pt x="88" y="32"/>
                      <a:pt x="89" y="30"/>
                      <a:pt x="88" y="28"/>
                    </a:cubicBezTo>
                    <a:cubicBezTo>
                      <a:pt x="83" y="19"/>
                      <a:pt x="83" y="19"/>
                      <a:pt x="83" y="19"/>
                    </a:cubicBezTo>
                    <a:cubicBezTo>
                      <a:pt x="82" y="17"/>
                      <a:pt x="80" y="17"/>
                      <a:pt x="78" y="17"/>
                    </a:cubicBezTo>
                    <a:cubicBezTo>
                      <a:pt x="70" y="20"/>
                      <a:pt x="70" y="20"/>
                      <a:pt x="70" y="20"/>
                    </a:cubicBezTo>
                    <a:cubicBezTo>
                      <a:pt x="66" y="16"/>
                      <a:pt x="61" y="13"/>
                      <a:pt x="55" y="11"/>
                    </a:cubicBezTo>
                    <a:cubicBezTo>
                      <a:pt x="54" y="3"/>
                      <a:pt x="54" y="3"/>
                      <a:pt x="54" y="3"/>
                    </a:cubicBezTo>
                    <a:cubicBezTo>
                      <a:pt x="53" y="1"/>
                      <a:pt x="51" y="0"/>
                      <a:pt x="49" y="0"/>
                    </a:cubicBezTo>
                    <a:cubicBezTo>
                      <a:pt x="39" y="0"/>
                      <a:pt x="39" y="0"/>
                      <a:pt x="39" y="0"/>
                    </a:cubicBezTo>
                    <a:cubicBezTo>
                      <a:pt x="37" y="0"/>
                      <a:pt x="36" y="1"/>
                      <a:pt x="35" y="3"/>
                    </a:cubicBezTo>
                    <a:cubicBezTo>
                      <a:pt x="34" y="11"/>
                      <a:pt x="34" y="11"/>
                      <a:pt x="34" y="11"/>
                    </a:cubicBezTo>
                    <a:cubicBezTo>
                      <a:pt x="28" y="13"/>
                      <a:pt x="23" y="16"/>
                      <a:pt x="18" y="20"/>
                    </a:cubicBezTo>
                    <a:cubicBezTo>
                      <a:pt x="11" y="17"/>
                      <a:pt x="11" y="17"/>
                      <a:pt x="11" y="17"/>
                    </a:cubicBezTo>
                    <a:cubicBezTo>
                      <a:pt x="9" y="17"/>
                      <a:pt x="7" y="17"/>
                      <a:pt x="6" y="19"/>
                    </a:cubicBezTo>
                    <a:cubicBezTo>
                      <a:pt x="1" y="28"/>
                      <a:pt x="1" y="28"/>
                      <a:pt x="1" y="28"/>
                    </a:cubicBezTo>
                    <a:cubicBezTo>
                      <a:pt x="0" y="30"/>
                      <a:pt x="0" y="32"/>
                      <a:pt x="2" y="33"/>
                    </a:cubicBezTo>
                    <a:cubicBezTo>
                      <a:pt x="8" y="38"/>
                      <a:pt x="8" y="38"/>
                      <a:pt x="8" y="38"/>
                    </a:cubicBezTo>
                    <a:cubicBezTo>
                      <a:pt x="7" y="41"/>
                      <a:pt x="7" y="44"/>
                      <a:pt x="7" y="47"/>
                    </a:cubicBezTo>
                    <a:cubicBezTo>
                      <a:pt x="7" y="50"/>
                      <a:pt x="7" y="53"/>
                      <a:pt x="8" y="56"/>
                    </a:cubicBezTo>
                    <a:cubicBezTo>
                      <a:pt x="2" y="61"/>
                      <a:pt x="2" y="61"/>
                      <a:pt x="2" y="61"/>
                    </a:cubicBezTo>
                    <a:cubicBezTo>
                      <a:pt x="0" y="62"/>
                      <a:pt x="0" y="64"/>
                      <a:pt x="1" y="66"/>
                    </a:cubicBezTo>
                    <a:cubicBezTo>
                      <a:pt x="6" y="75"/>
                      <a:pt x="6" y="75"/>
                      <a:pt x="6" y="75"/>
                    </a:cubicBezTo>
                    <a:cubicBezTo>
                      <a:pt x="7" y="77"/>
                      <a:pt x="9" y="77"/>
                      <a:pt x="11" y="77"/>
                    </a:cubicBezTo>
                    <a:cubicBezTo>
                      <a:pt x="19" y="74"/>
                      <a:pt x="19" y="74"/>
                      <a:pt x="19" y="74"/>
                    </a:cubicBezTo>
                    <a:cubicBezTo>
                      <a:pt x="23" y="78"/>
                      <a:pt x="28" y="81"/>
                      <a:pt x="33" y="83"/>
                    </a:cubicBezTo>
                    <a:cubicBezTo>
                      <a:pt x="35" y="91"/>
                      <a:pt x="35" y="91"/>
                      <a:pt x="35" y="91"/>
                    </a:cubicBezTo>
                    <a:cubicBezTo>
                      <a:pt x="35" y="93"/>
                      <a:pt x="37" y="94"/>
                      <a:pt x="39" y="94"/>
                    </a:cubicBezTo>
                    <a:cubicBezTo>
                      <a:pt x="49" y="94"/>
                      <a:pt x="49" y="94"/>
                      <a:pt x="49" y="94"/>
                    </a:cubicBezTo>
                    <a:cubicBezTo>
                      <a:pt x="51" y="94"/>
                      <a:pt x="53" y="93"/>
                      <a:pt x="53" y="91"/>
                    </a:cubicBezTo>
                    <a:cubicBezTo>
                      <a:pt x="55" y="83"/>
                      <a:pt x="55" y="83"/>
                      <a:pt x="55" y="83"/>
                    </a:cubicBezTo>
                    <a:cubicBezTo>
                      <a:pt x="61" y="81"/>
                      <a:pt x="66" y="78"/>
                      <a:pt x="70" y="74"/>
                    </a:cubicBezTo>
                    <a:cubicBezTo>
                      <a:pt x="78" y="77"/>
                      <a:pt x="78" y="77"/>
                      <a:pt x="78" y="77"/>
                    </a:cubicBezTo>
                    <a:cubicBezTo>
                      <a:pt x="80" y="77"/>
                      <a:pt x="82" y="77"/>
                      <a:pt x="83" y="75"/>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798">
                  <a:solidFill>
                    <a:srgbClr val="293E40"/>
                  </a:solidFill>
                </a:endParaRPr>
              </a:p>
            </p:txBody>
          </p:sp>
          <p:sp>
            <p:nvSpPr>
              <p:cNvPr id="124" name="Freeform 11">
                <a:extLst>
                  <a:ext uri="{FF2B5EF4-FFF2-40B4-BE49-F238E27FC236}">
                    <a16:creationId xmlns:a16="http://schemas.microsoft.com/office/drawing/2014/main" id="{5221B0AF-85D3-4B0B-8722-A62367690437}"/>
                  </a:ext>
                </a:extLst>
              </p:cNvPr>
              <p:cNvSpPr>
                <a:spLocks/>
              </p:cNvSpPr>
              <p:nvPr/>
            </p:nvSpPr>
            <p:spPr bwMode="auto">
              <a:xfrm>
                <a:off x="1232" y="859"/>
                <a:ext cx="292" cy="281"/>
              </a:xfrm>
              <a:custGeom>
                <a:avLst/>
                <a:gdLst>
                  <a:gd name="T0" fmla="*/ 118 w 236"/>
                  <a:gd name="T1" fmla="*/ 0 h 219"/>
                  <a:gd name="T2" fmla="*/ 0 w 236"/>
                  <a:gd name="T3" fmla="*/ 118 h 219"/>
                  <a:gd name="T4" fmla="*/ 55 w 236"/>
                  <a:gd name="T5" fmla="*/ 218 h 219"/>
                  <a:gd name="T6" fmla="*/ 58 w 236"/>
                  <a:gd name="T7" fmla="*/ 219 h 219"/>
                  <a:gd name="T8" fmla="*/ 63 w 236"/>
                  <a:gd name="T9" fmla="*/ 216 h 219"/>
                  <a:gd name="T10" fmla="*/ 61 w 236"/>
                  <a:gd name="T11" fmla="*/ 208 h 219"/>
                  <a:gd name="T12" fmla="*/ 12 w 236"/>
                  <a:gd name="T13" fmla="*/ 118 h 219"/>
                  <a:gd name="T14" fmla="*/ 118 w 236"/>
                  <a:gd name="T15" fmla="*/ 12 h 219"/>
                  <a:gd name="T16" fmla="*/ 224 w 236"/>
                  <a:gd name="T17" fmla="*/ 118 h 219"/>
                  <a:gd name="T18" fmla="*/ 223 w 236"/>
                  <a:gd name="T19" fmla="*/ 132 h 219"/>
                  <a:gd name="T20" fmla="*/ 228 w 236"/>
                  <a:gd name="T21" fmla="*/ 139 h 219"/>
                  <a:gd name="T22" fmla="*/ 235 w 236"/>
                  <a:gd name="T23" fmla="*/ 134 h 219"/>
                  <a:gd name="T24" fmla="*/ 236 w 236"/>
                  <a:gd name="T25" fmla="*/ 118 h 219"/>
                  <a:gd name="T26" fmla="*/ 118 w 236"/>
                  <a:gd name="T2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19">
                    <a:moveTo>
                      <a:pt x="118" y="0"/>
                    </a:moveTo>
                    <a:cubicBezTo>
                      <a:pt x="53" y="0"/>
                      <a:pt x="0" y="53"/>
                      <a:pt x="0" y="118"/>
                    </a:cubicBezTo>
                    <a:cubicBezTo>
                      <a:pt x="0" y="159"/>
                      <a:pt x="21" y="196"/>
                      <a:pt x="55" y="218"/>
                    </a:cubicBezTo>
                    <a:cubicBezTo>
                      <a:pt x="56" y="218"/>
                      <a:pt x="57" y="219"/>
                      <a:pt x="58" y="219"/>
                    </a:cubicBezTo>
                    <a:cubicBezTo>
                      <a:pt x="60" y="219"/>
                      <a:pt x="62" y="218"/>
                      <a:pt x="63" y="216"/>
                    </a:cubicBezTo>
                    <a:cubicBezTo>
                      <a:pt x="65" y="213"/>
                      <a:pt x="64" y="209"/>
                      <a:pt x="61" y="208"/>
                    </a:cubicBezTo>
                    <a:cubicBezTo>
                      <a:pt x="30" y="188"/>
                      <a:pt x="12" y="155"/>
                      <a:pt x="12" y="118"/>
                    </a:cubicBezTo>
                    <a:cubicBezTo>
                      <a:pt x="12" y="60"/>
                      <a:pt x="60" y="12"/>
                      <a:pt x="118" y="12"/>
                    </a:cubicBezTo>
                    <a:cubicBezTo>
                      <a:pt x="176" y="12"/>
                      <a:pt x="224" y="60"/>
                      <a:pt x="224" y="118"/>
                    </a:cubicBezTo>
                    <a:cubicBezTo>
                      <a:pt x="224" y="123"/>
                      <a:pt x="224" y="128"/>
                      <a:pt x="223" y="132"/>
                    </a:cubicBezTo>
                    <a:cubicBezTo>
                      <a:pt x="223" y="136"/>
                      <a:pt x="225" y="139"/>
                      <a:pt x="228" y="139"/>
                    </a:cubicBezTo>
                    <a:cubicBezTo>
                      <a:pt x="231" y="140"/>
                      <a:pt x="234" y="137"/>
                      <a:pt x="235" y="134"/>
                    </a:cubicBezTo>
                    <a:cubicBezTo>
                      <a:pt x="236" y="129"/>
                      <a:pt x="236" y="123"/>
                      <a:pt x="236" y="118"/>
                    </a:cubicBezTo>
                    <a:cubicBezTo>
                      <a:pt x="236" y="53"/>
                      <a:pt x="183" y="0"/>
                      <a:pt x="118"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798">
                  <a:solidFill>
                    <a:srgbClr val="293E40"/>
                  </a:solidFill>
                </a:endParaRPr>
              </a:p>
            </p:txBody>
          </p:sp>
          <p:sp>
            <p:nvSpPr>
              <p:cNvPr id="125" name="Freeform 12">
                <a:extLst>
                  <a:ext uri="{FF2B5EF4-FFF2-40B4-BE49-F238E27FC236}">
                    <a16:creationId xmlns:a16="http://schemas.microsoft.com/office/drawing/2014/main" id="{08B8E5BA-ABEF-446A-B17B-54FE85FE63E2}"/>
                  </a:ext>
                </a:extLst>
              </p:cNvPr>
              <p:cNvSpPr>
                <a:spLocks/>
              </p:cNvSpPr>
              <p:nvPr/>
            </p:nvSpPr>
            <p:spPr bwMode="auto">
              <a:xfrm>
                <a:off x="1301" y="927"/>
                <a:ext cx="153" cy="245"/>
              </a:xfrm>
              <a:custGeom>
                <a:avLst/>
                <a:gdLst>
                  <a:gd name="T0" fmla="*/ 89 w 124"/>
                  <a:gd name="T1" fmla="*/ 1 h 191"/>
                  <a:gd name="T2" fmla="*/ 83 w 124"/>
                  <a:gd name="T3" fmla="*/ 1 h 191"/>
                  <a:gd name="T4" fmla="*/ 80 w 124"/>
                  <a:gd name="T5" fmla="*/ 6 h 191"/>
                  <a:gd name="T6" fmla="*/ 80 w 124"/>
                  <a:gd name="T7" fmla="*/ 51 h 191"/>
                  <a:gd name="T8" fmla="*/ 44 w 124"/>
                  <a:gd name="T9" fmla="*/ 51 h 191"/>
                  <a:gd name="T10" fmla="*/ 44 w 124"/>
                  <a:gd name="T11" fmla="*/ 6 h 191"/>
                  <a:gd name="T12" fmla="*/ 41 w 124"/>
                  <a:gd name="T13" fmla="*/ 1 h 191"/>
                  <a:gd name="T14" fmla="*/ 35 w 124"/>
                  <a:gd name="T15" fmla="*/ 1 h 191"/>
                  <a:gd name="T16" fmla="*/ 0 w 124"/>
                  <a:gd name="T17" fmla="*/ 57 h 191"/>
                  <a:gd name="T18" fmla="*/ 28 w 124"/>
                  <a:gd name="T19" fmla="*/ 109 h 191"/>
                  <a:gd name="T20" fmla="*/ 29 w 124"/>
                  <a:gd name="T21" fmla="*/ 110 h 191"/>
                  <a:gd name="T22" fmla="*/ 36 w 124"/>
                  <a:gd name="T23" fmla="*/ 127 h 191"/>
                  <a:gd name="T24" fmla="*/ 36 w 124"/>
                  <a:gd name="T25" fmla="*/ 185 h 191"/>
                  <a:gd name="T26" fmla="*/ 42 w 124"/>
                  <a:gd name="T27" fmla="*/ 191 h 191"/>
                  <a:gd name="T28" fmla="*/ 48 w 124"/>
                  <a:gd name="T29" fmla="*/ 185 h 191"/>
                  <a:gd name="T30" fmla="*/ 48 w 124"/>
                  <a:gd name="T31" fmla="*/ 127 h 191"/>
                  <a:gd name="T32" fmla="*/ 37 w 124"/>
                  <a:gd name="T33" fmla="*/ 101 h 191"/>
                  <a:gd name="T34" fmla="*/ 34 w 124"/>
                  <a:gd name="T35" fmla="*/ 99 h 191"/>
                  <a:gd name="T36" fmla="*/ 12 w 124"/>
                  <a:gd name="T37" fmla="*/ 57 h 191"/>
                  <a:gd name="T38" fmla="*/ 32 w 124"/>
                  <a:gd name="T39" fmla="*/ 17 h 191"/>
                  <a:gd name="T40" fmla="*/ 32 w 124"/>
                  <a:gd name="T41" fmla="*/ 57 h 191"/>
                  <a:gd name="T42" fmla="*/ 38 w 124"/>
                  <a:gd name="T43" fmla="*/ 63 h 191"/>
                  <a:gd name="T44" fmla="*/ 86 w 124"/>
                  <a:gd name="T45" fmla="*/ 63 h 191"/>
                  <a:gd name="T46" fmla="*/ 92 w 124"/>
                  <a:gd name="T47" fmla="*/ 57 h 191"/>
                  <a:gd name="T48" fmla="*/ 92 w 124"/>
                  <a:gd name="T49" fmla="*/ 17 h 191"/>
                  <a:gd name="T50" fmla="*/ 112 w 124"/>
                  <a:gd name="T51" fmla="*/ 57 h 191"/>
                  <a:gd name="T52" fmla="*/ 90 w 124"/>
                  <a:gd name="T53" fmla="*/ 99 h 191"/>
                  <a:gd name="T54" fmla="*/ 87 w 124"/>
                  <a:gd name="T55" fmla="*/ 101 h 191"/>
                  <a:gd name="T56" fmla="*/ 76 w 124"/>
                  <a:gd name="T57" fmla="*/ 127 h 191"/>
                  <a:gd name="T58" fmla="*/ 76 w 124"/>
                  <a:gd name="T59" fmla="*/ 185 h 191"/>
                  <a:gd name="T60" fmla="*/ 82 w 124"/>
                  <a:gd name="T61" fmla="*/ 191 h 191"/>
                  <a:gd name="T62" fmla="*/ 88 w 124"/>
                  <a:gd name="T63" fmla="*/ 185 h 191"/>
                  <a:gd name="T64" fmla="*/ 88 w 124"/>
                  <a:gd name="T65" fmla="*/ 127 h 191"/>
                  <a:gd name="T66" fmla="*/ 95 w 124"/>
                  <a:gd name="T67" fmla="*/ 110 h 191"/>
                  <a:gd name="T68" fmla="*/ 96 w 124"/>
                  <a:gd name="T69" fmla="*/ 109 h 191"/>
                  <a:gd name="T70" fmla="*/ 124 w 124"/>
                  <a:gd name="T71" fmla="*/ 57 h 191"/>
                  <a:gd name="T72" fmla="*/ 89 w 124"/>
                  <a:gd name="T73" fmla="*/ 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 h="191">
                    <a:moveTo>
                      <a:pt x="89" y="1"/>
                    </a:moveTo>
                    <a:cubicBezTo>
                      <a:pt x="87" y="0"/>
                      <a:pt x="85" y="0"/>
                      <a:pt x="83" y="1"/>
                    </a:cubicBezTo>
                    <a:cubicBezTo>
                      <a:pt x="81" y="2"/>
                      <a:pt x="80" y="4"/>
                      <a:pt x="80" y="6"/>
                    </a:cubicBezTo>
                    <a:cubicBezTo>
                      <a:pt x="80" y="51"/>
                      <a:pt x="80" y="51"/>
                      <a:pt x="80" y="51"/>
                    </a:cubicBezTo>
                    <a:cubicBezTo>
                      <a:pt x="44" y="51"/>
                      <a:pt x="44" y="51"/>
                      <a:pt x="44" y="51"/>
                    </a:cubicBezTo>
                    <a:cubicBezTo>
                      <a:pt x="44" y="6"/>
                      <a:pt x="44" y="6"/>
                      <a:pt x="44" y="6"/>
                    </a:cubicBezTo>
                    <a:cubicBezTo>
                      <a:pt x="44" y="4"/>
                      <a:pt x="43" y="2"/>
                      <a:pt x="41" y="1"/>
                    </a:cubicBezTo>
                    <a:cubicBezTo>
                      <a:pt x="39" y="0"/>
                      <a:pt x="37" y="0"/>
                      <a:pt x="35" y="1"/>
                    </a:cubicBezTo>
                    <a:cubicBezTo>
                      <a:pt x="14" y="11"/>
                      <a:pt x="0" y="33"/>
                      <a:pt x="0" y="57"/>
                    </a:cubicBezTo>
                    <a:cubicBezTo>
                      <a:pt x="0" y="78"/>
                      <a:pt x="10" y="97"/>
                      <a:pt x="28" y="109"/>
                    </a:cubicBezTo>
                    <a:cubicBezTo>
                      <a:pt x="28" y="109"/>
                      <a:pt x="28" y="109"/>
                      <a:pt x="29" y="110"/>
                    </a:cubicBezTo>
                    <a:cubicBezTo>
                      <a:pt x="33" y="114"/>
                      <a:pt x="36" y="120"/>
                      <a:pt x="36" y="127"/>
                    </a:cubicBezTo>
                    <a:cubicBezTo>
                      <a:pt x="36" y="185"/>
                      <a:pt x="36" y="185"/>
                      <a:pt x="36" y="185"/>
                    </a:cubicBezTo>
                    <a:cubicBezTo>
                      <a:pt x="36" y="188"/>
                      <a:pt x="39" y="191"/>
                      <a:pt x="42" y="191"/>
                    </a:cubicBezTo>
                    <a:cubicBezTo>
                      <a:pt x="45" y="191"/>
                      <a:pt x="48" y="188"/>
                      <a:pt x="48" y="185"/>
                    </a:cubicBezTo>
                    <a:cubicBezTo>
                      <a:pt x="48" y="127"/>
                      <a:pt x="48" y="127"/>
                      <a:pt x="48" y="127"/>
                    </a:cubicBezTo>
                    <a:cubicBezTo>
                      <a:pt x="48" y="117"/>
                      <a:pt x="44" y="108"/>
                      <a:pt x="37" y="101"/>
                    </a:cubicBezTo>
                    <a:cubicBezTo>
                      <a:pt x="36" y="100"/>
                      <a:pt x="35" y="99"/>
                      <a:pt x="34" y="99"/>
                    </a:cubicBezTo>
                    <a:cubicBezTo>
                      <a:pt x="20" y="89"/>
                      <a:pt x="12" y="74"/>
                      <a:pt x="12" y="57"/>
                    </a:cubicBezTo>
                    <a:cubicBezTo>
                      <a:pt x="12" y="41"/>
                      <a:pt x="19" y="26"/>
                      <a:pt x="32" y="17"/>
                    </a:cubicBezTo>
                    <a:cubicBezTo>
                      <a:pt x="32" y="57"/>
                      <a:pt x="32" y="57"/>
                      <a:pt x="32" y="57"/>
                    </a:cubicBezTo>
                    <a:cubicBezTo>
                      <a:pt x="32" y="60"/>
                      <a:pt x="35" y="63"/>
                      <a:pt x="38" y="63"/>
                    </a:cubicBezTo>
                    <a:cubicBezTo>
                      <a:pt x="86" y="63"/>
                      <a:pt x="86" y="63"/>
                      <a:pt x="86" y="63"/>
                    </a:cubicBezTo>
                    <a:cubicBezTo>
                      <a:pt x="89" y="63"/>
                      <a:pt x="92" y="60"/>
                      <a:pt x="92" y="57"/>
                    </a:cubicBezTo>
                    <a:cubicBezTo>
                      <a:pt x="92" y="17"/>
                      <a:pt x="92" y="17"/>
                      <a:pt x="92" y="17"/>
                    </a:cubicBezTo>
                    <a:cubicBezTo>
                      <a:pt x="105" y="26"/>
                      <a:pt x="112" y="41"/>
                      <a:pt x="112" y="57"/>
                    </a:cubicBezTo>
                    <a:cubicBezTo>
                      <a:pt x="112" y="74"/>
                      <a:pt x="104" y="89"/>
                      <a:pt x="90" y="99"/>
                    </a:cubicBezTo>
                    <a:cubicBezTo>
                      <a:pt x="89" y="99"/>
                      <a:pt x="88" y="100"/>
                      <a:pt x="87" y="101"/>
                    </a:cubicBezTo>
                    <a:cubicBezTo>
                      <a:pt x="80" y="108"/>
                      <a:pt x="76" y="117"/>
                      <a:pt x="76" y="127"/>
                    </a:cubicBezTo>
                    <a:cubicBezTo>
                      <a:pt x="76" y="185"/>
                      <a:pt x="76" y="185"/>
                      <a:pt x="76" y="185"/>
                    </a:cubicBezTo>
                    <a:cubicBezTo>
                      <a:pt x="76" y="188"/>
                      <a:pt x="79" y="191"/>
                      <a:pt x="82" y="191"/>
                    </a:cubicBezTo>
                    <a:cubicBezTo>
                      <a:pt x="85" y="191"/>
                      <a:pt x="88" y="188"/>
                      <a:pt x="88" y="185"/>
                    </a:cubicBezTo>
                    <a:cubicBezTo>
                      <a:pt x="88" y="127"/>
                      <a:pt x="88" y="127"/>
                      <a:pt x="88" y="127"/>
                    </a:cubicBezTo>
                    <a:cubicBezTo>
                      <a:pt x="88" y="120"/>
                      <a:pt x="91" y="114"/>
                      <a:pt x="95" y="110"/>
                    </a:cubicBezTo>
                    <a:cubicBezTo>
                      <a:pt x="96" y="109"/>
                      <a:pt x="96" y="109"/>
                      <a:pt x="96" y="109"/>
                    </a:cubicBezTo>
                    <a:cubicBezTo>
                      <a:pt x="114" y="97"/>
                      <a:pt x="124" y="78"/>
                      <a:pt x="124" y="57"/>
                    </a:cubicBezTo>
                    <a:cubicBezTo>
                      <a:pt x="124" y="33"/>
                      <a:pt x="110" y="11"/>
                      <a:pt x="89" y="1"/>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798">
                  <a:solidFill>
                    <a:srgbClr val="293E40"/>
                  </a:solidFill>
                </a:endParaRPr>
              </a:p>
            </p:txBody>
          </p:sp>
        </p:grpSp>
      </p:grpSp>
      <p:grpSp>
        <p:nvGrpSpPr>
          <p:cNvPr id="126" name="Group 125">
            <a:extLst>
              <a:ext uri="{FF2B5EF4-FFF2-40B4-BE49-F238E27FC236}">
                <a16:creationId xmlns:a16="http://schemas.microsoft.com/office/drawing/2014/main" id="{0CD79D77-CD25-46BC-AADE-D0ACB85A0FFE}"/>
              </a:ext>
            </a:extLst>
          </p:cNvPr>
          <p:cNvGrpSpPr/>
          <p:nvPr/>
        </p:nvGrpSpPr>
        <p:grpSpPr>
          <a:xfrm>
            <a:off x="8424501" y="2073999"/>
            <a:ext cx="1184754" cy="1191719"/>
            <a:chOff x="6904675" y="4569139"/>
            <a:chExt cx="1163918" cy="1150616"/>
          </a:xfrm>
        </p:grpSpPr>
        <p:sp>
          <p:nvSpPr>
            <p:cNvPr id="127" name="TextBox 126">
              <a:extLst>
                <a:ext uri="{FF2B5EF4-FFF2-40B4-BE49-F238E27FC236}">
                  <a16:creationId xmlns:a16="http://schemas.microsoft.com/office/drawing/2014/main" id="{BE6C07BF-D31C-4419-A68A-5BE476F9491D}"/>
                </a:ext>
              </a:extLst>
            </p:cNvPr>
            <p:cNvSpPr txBox="1"/>
            <p:nvPr/>
          </p:nvSpPr>
          <p:spPr>
            <a:xfrm>
              <a:off x="6904675" y="5189461"/>
              <a:ext cx="1163918" cy="530294"/>
            </a:xfrm>
            <a:prstGeom prst="rect">
              <a:avLst/>
            </a:prstGeom>
            <a:noFill/>
          </p:spPr>
          <p:txBody>
            <a:bodyPr wrap="square" rtlCol="0">
              <a:spAutoFit/>
            </a:bodyPr>
            <a:lstStyle/>
            <a:p>
              <a:pPr algn="ctr" defTabSz="456629">
                <a:lnSpc>
                  <a:spcPct val="90000"/>
                </a:lnSpc>
                <a:defRPr/>
              </a:pPr>
              <a:r>
                <a:rPr lang="en-US" sz="1100" b="1">
                  <a:solidFill>
                    <a:srgbClr val="293E40"/>
                  </a:solidFill>
                </a:rPr>
                <a:t>DevOps Insights &amp;</a:t>
              </a:r>
            </a:p>
            <a:p>
              <a:pPr algn="ctr" defTabSz="456629">
                <a:lnSpc>
                  <a:spcPct val="90000"/>
                </a:lnSpc>
                <a:defRPr/>
              </a:pPr>
              <a:r>
                <a:rPr lang="en-US" sz="1100" b="1">
                  <a:solidFill>
                    <a:srgbClr val="293E40"/>
                  </a:solidFill>
                </a:rPr>
                <a:t>Analytics</a:t>
              </a:r>
            </a:p>
          </p:txBody>
        </p:sp>
        <p:grpSp>
          <p:nvGrpSpPr>
            <p:cNvPr id="128" name="Graphic 144">
              <a:extLst>
                <a:ext uri="{FF2B5EF4-FFF2-40B4-BE49-F238E27FC236}">
                  <a16:creationId xmlns:a16="http://schemas.microsoft.com/office/drawing/2014/main" id="{4CE75136-72C4-4957-A839-F512F5ABB048}"/>
                </a:ext>
              </a:extLst>
            </p:cNvPr>
            <p:cNvGrpSpPr/>
            <p:nvPr/>
          </p:nvGrpSpPr>
          <p:grpSpPr>
            <a:xfrm>
              <a:off x="7198696" y="4569139"/>
              <a:ext cx="609600" cy="609600"/>
              <a:chOff x="1857287" y="3461384"/>
              <a:chExt cx="609600" cy="609600"/>
            </a:xfrm>
          </p:grpSpPr>
          <p:sp>
            <p:nvSpPr>
              <p:cNvPr id="129" name="Freeform 43">
                <a:extLst>
                  <a:ext uri="{FF2B5EF4-FFF2-40B4-BE49-F238E27FC236}">
                    <a16:creationId xmlns:a16="http://schemas.microsoft.com/office/drawing/2014/main" id="{910948C5-4152-4442-9770-3A5CB14C378C}"/>
                  </a:ext>
                </a:extLst>
              </p:cNvPr>
              <p:cNvSpPr/>
              <p:nvPr/>
            </p:nvSpPr>
            <p:spPr>
              <a:xfrm>
                <a:off x="2009687" y="3851909"/>
                <a:ext cx="47625" cy="85725"/>
              </a:xfrm>
              <a:custGeom>
                <a:avLst/>
                <a:gdLst>
                  <a:gd name="connsiteX0" fmla="*/ 33338 w 47625"/>
                  <a:gd name="connsiteY0" fmla="*/ 0 h 85725"/>
                  <a:gd name="connsiteX1" fmla="*/ 47625 w 47625"/>
                  <a:gd name="connsiteY1" fmla="*/ 0 h 85725"/>
                  <a:gd name="connsiteX2" fmla="*/ 47625 w 47625"/>
                  <a:gd name="connsiteY2" fmla="*/ 85725 h 85725"/>
                  <a:gd name="connsiteX3" fmla="*/ 33338 w 47625"/>
                  <a:gd name="connsiteY3" fmla="*/ 85725 h 85725"/>
                  <a:gd name="connsiteX4" fmla="*/ 14288 w 47625"/>
                  <a:gd name="connsiteY4" fmla="*/ 85725 h 85725"/>
                  <a:gd name="connsiteX5" fmla="*/ 14288 w 47625"/>
                  <a:gd name="connsiteY5" fmla="*/ 0 h 85725"/>
                  <a:gd name="connsiteX6" fmla="*/ 0 w 47625"/>
                  <a:gd name="connsiteY6" fmla="*/ 0 h 85725"/>
                  <a:gd name="connsiteX7" fmla="*/ 14288 w 47625"/>
                  <a:gd name="connsiteY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85725">
                    <a:moveTo>
                      <a:pt x="33338" y="0"/>
                    </a:moveTo>
                    <a:cubicBezTo>
                      <a:pt x="41228" y="0"/>
                      <a:pt x="47625" y="0"/>
                      <a:pt x="47625" y="0"/>
                    </a:cubicBezTo>
                    <a:lnTo>
                      <a:pt x="47625" y="85725"/>
                    </a:lnTo>
                    <a:cubicBezTo>
                      <a:pt x="47625" y="85725"/>
                      <a:pt x="41228" y="85725"/>
                      <a:pt x="33338" y="85725"/>
                    </a:cubicBezTo>
                    <a:lnTo>
                      <a:pt x="14288" y="85725"/>
                    </a:lnTo>
                    <a:lnTo>
                      <a:pt x="14288" y="0"/>
                    </a:lnTo>
                    <a:cubicBezTo>
                      <a:pt x="6397" y="0"/>
                      <a:pt x="0" y="0"/>
                      <a:pt x="0" y="0"/>
                    </a:cubicBezTo>
                    <a:cubicBezTo>
                      <a:pt x="0" y="0"/>
                      <a:pt x="6397" y="0"/>
                      <a:pt x="14288" y="0"/>
                    </a:cubicBezTo>
                    <a:close/>
                  </a:path>
                </a:pathLst>
              </a:custGeom>
              <a:solidFill>
                <a:srgbClr val="81B5A0"/>
              </a:solidFill>
              <a:ln w="9525" cap="flat">
                <a:noFill/>
                <a:prstDash val="solid"/>
                <a:miter/>
              </a:ln>
            </p:spPr>
            <p:txBody>
              <a:bodyPr rtlCol="0" anchor="ctr"/>
              <a:lstStyle/>
              <a:p>
                <a:pPr defTabSz="913852">
                  <a:defRPr/>
                </a:pPr>
                <a:endParaRPr lang="en-US" sz="1798">
                  <a:solidFill>
                    <a:srgbClr val="293E40"/>
                  </a:solidFill>
                </a:endParaRPr>
              </a:p>
            </p:txBody>
          </p:sp>
          <p:sp>
            <p:nvSpPr>
              <p:cNvPr id="130" name="Freeform 44">
                <a:extLst>
                  <a:ext uri="{FF2B5EF4-FFF2-40B4-BE49-F238E27FC236}">
                    <a16:creationId xmlns:a16="http://schemas.microsoft.com/office/drawing/2014/main" id="{F43C19E5-FA23-40CB-88AF-D859032B3565}"/>
                  </a:ext>
                </a:extLst>
              </p:cNvPr>
              <p:cNvSpPr/>
              <p:nvPr/>
            </p:nvSpPr>
            <p:spPr>
              <a:xfrm>
                <a:off x="2104937" y="3756659"/>
                <a:ext cx="47625" cy="180975"/>
              </a:xfrm>
              <a:custGeom>
                <a:avLst/>
                <a:gdLst>
                  <a:gd name="connsiteX0" fmla="*/ 33338 w 47625"/>
                  <a:gd name="connsiteY0" fmla="*/ 0 h 180975"/>
                  <a:gd name="connsiteX1" fmla="*/ 47625 w 47625"/>
                  <a:gd name="connsiteY1" fmla="*/ 0 h 180975"/>
                  <a:gd name="connsiteX2" fmla="*/ 47625 w 47625"/>
                  <a:gd name="connsiteY2" fmla="*/ 180975 h 180975"/>
                  <a:gd name="connsiteX3" fmla="*/ 33338 w 47625"/>
                  <a:gd name="connsiteY3" fmla="*/ 180975 h 180975"/>
                  <a:gd name="connsiteX4" fmla="*/ 14288 w 47625"/>
                  <a:gd name="connsiteY4" fmla="*/ 180975 h 180975"/>
                  <a:gd name="connsiteX5" fmla="*/ 14288 w 47625"/>
                  <a:gd name="connsiteY5" fmla="*/ 0 h 180975"/>
                  <a:gd name="connsiteX6" fmla="*/ 0 w 47625"/>
                  <a:gd name="connsiteY6" fmla="*/ 0 h 180975"/>
                  <a:gd name="connsiteX7" fmla="*/ 14288 w 47625"/>
                  <a:gd name="connsiteY7" fmla="*/ 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180975">
                    <a:moveTo>
                      <a:pt x="33338" y="0"/>
                    </a:moveTo>
                    <a:cubicBezTo>
                      <a:pt x="41228" y="0"/>
                      <a:pt x="47625" y="0"/>
                      <a:pt x="47625" y="0"/>
                    </a:cubicBezTo>
                    <a:lnTo>
                      <a:pt x="47625" y="180975"/>
                    </a:lnTo>
                    <a:cubicBezTo>
                      <a:pt x="47625" y="180975"/>
                      <a:pt x="41228" y="180975"/>
                      <a:pt x="33338" y="180975"/>
                    </a:cubicBezTo>
                    <a:lnTo>
                      <a:pt x="14288" y="180975"/>
                    </a:lnTo>
                    <a:lnTo>
                      <a:pt x="14288" y="0"/>
                    </a:lnTo>
                    <a:cubicBezTo>
                      <a:pt x="6397" y="0"/>
                      <a:pt x="0" y="0"/>
                      <a:pt x="0" y="0"/>
                    </a:cubicBezTo>
                    <a:cubicBezTo>
                      <a:pt x="0" y="0"/>
                      <a:pt x="6397" y="0"/>
                      <a:pt x="14288" y="0"/>
                    </a:cubicBezTo>
                    <a:close/>
                  </a:path>
                </a:pathLst>
              </a:custGeom>
              <a:solidFill>
                <a:srgbClr val="81B5A0"/>
              </a:solidFill>
              <a:ln w="9525" cap="flat">
                <a:noFill/>
                <a:prstDash val="solid"/>
                <a:miter/>
              </a:ln>
            </p:spPr>
            <p:txBody>
              <a:bodyPr rtlCol="0" anchor="ctr"/>
              <a:lstStyle/>
              <a:p>
                <a:pPr defTabSz="913852">
                  <a:defRPr/>
                </a:pPr>
                <a:endParaRPr lang="en-US" sz="1798">
                  <a:solidFill>
                    <a:srgbClr val="293E40"/>
                  </a:solidFill>
                </a:endParaRPr>
              </a:p>
            </p:txBody>
          </p:sp>
          <p:sp>
            <p:nvSpPr>
              <p:cNvPr id="131" name="Freeform 45">
                <a:extLst>
                  <a:ext uri="{FF2B5EF4-FFF2-40B4-BE49-F238E27FC236}">
                    <a16:creationId xmlns:a16="http://schemas.microsoft.com/office/drawing/2014/main" id="{206E8387-D816-4CAF-969D-8A4CB2D89223}"/>
                  </a:ext>
                </a:extLst>
              </p:cNvPr>
              <p:cNvSpPr/>
              <p:nvPr/>
            </p:nvSpPr>
            <p:spPr>
              <a:xfrm>
                <a:off x="2200187" y="3794759"/>
                <a:ext cx="47625" cy="142875"/>
              </a:xfrm>
              <a:custGeom>
                <a:avLst/>
                <a:gdLst>
                  <a:gd name="connsiteX0" fmla="*/ 33338 w 47625"/>
                  <a:gd name="connsiteY0" fmla="*/ 0 h 142875"/>
                  <a:gd name="connsiteX1" fmla="*/ 47625 w 47625"/>
                  <a:gd name="connsiteY1" fmla="*/ 0 h 142875"/>
                  <a:gd name="connsiteX2" fmla="*/ 47625 w 47625"/>
                  <a:gd name="connsiteY2" fmla="*/ 142875 h 142875"/>
                  <a:gd name="connsiteX3" fmla="*/ 33338 w 47625"/>
                  <a:gd name="connsiteY3" fmla="*/ 142875 h 142875"/>
                  <a:gd name="connsiteX4" fmla="*/ 14288 w 47625"/>
                  <a:gd name="connsiteY4" fmla="*/ 142875 h 142875"/>
                  <a:gd name="connsiteX5" fmla="*/ 14288 w 47625"/>
                  <a:gd name="connsiteY5" fmla="*/ 0 h 142875"/>
                  <a:gd name="connsiteX6" fmla="*/ 0 w 47625"/>
                  <a:gd name="connsiteY6" fmla="*/ 0 h 142875"/>
                  <a:gd name="connsiteX7" fmla="*/ 14288 w 47625"/>
                  <a:gd name="connsiteY7"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142875">
                    <a:moveTo>
                      <a:pt x="33338" y="0"/>
                    </a:moveTo>
                    <a:cubicBezTo>
                      <a:pt x="41228" y="0"/>
                      <a:pt x="47625" y="0"/>
                      <a:pt x="47625" y="0"/>
                    </a:cubicBezTo>
                    <a:lnTo>
                      <a:pt x="47625" y="142875"/>
                    </a:lnTo>
                    <a:cubicBezTo>
                      <a:pt x="47625" y="142875"/>
                      <a:pt x="41228" y="142875"/>
                      <a:pt x="33338" y="142875"/>
                    </a:cubicBezTo>
                    <a:lnTo>
                      <a:pt x="14288" y="142875"/>
                    </a:lnTo>
                    <a:lnTo>
                      <a:pt x="14288" y="0"/>
                    </a:lnTo>
                    <a:cubicBezTo>
                      <a:pt x="6397" y="0"/>
                      <a:pt x="0" y="0"/>
                      <a:pt x="0" y="0"/>
                    </a:cubicBezTo>
                    <a:cubicBezTo>
                      <a:pt x="0" y="0"/>
                      <a:pt x="6397" y="0"/>
                      <a:pt x="14288" y="0"/>
                    </a:cubicBezTo>
                    <a:close/>
                  </a:path>
                </a:pathLst>
              </a:custGeom>
              <a:solidFill>
                <a:srgbClr val="81B5A0"/>
              </a:solidFill>
              <a:ln w="9525" cap="flat">
                <a:noFill/>
                <a:prstDash val="solid"/>
                <a:miter/>
              </a:ln>
            </p:spPr>
            <p:txBody>
              <a:bodyPr rtlCol="0" anchor="ctr"/>
              <a:lstStyle/>
              <a:p>
                <a:pPr defTabSz="913852">
                  <a:defRPr/>
                </a:pPr>
                <a:endParaRPr lang="en-US" sz="1798">
                  <a:solidFill>
                    <a:srgbClr val="293E40"/>
                  </a:solidFill>
                </a:endParaRPr>
              </a:p>
            </p:txBody>
          </p:sp>
          <p:sp>
            <p:nvSpPr>
              <p:cNvPr id="132" name="Freeform 46">
                <a:extLst>
                  <a:ext uri="{FF2B5EF4-FFF2-40B4-BE49-F238E27FC236}">
                    <a16:creationId xmlns:a16="http://schemas.microsoft.com/office/drawing/2014/main" id="{64D3FDC0-3200-4ED7-A1A5-A609CBD142AF}"/>
                  </a:ext>
                </a:extLst>
              </p:cNvPr>
              <p:cNvSpPr/>
              <p:nvPr/>
            </p:nvSpPr>
            <p:spPr>
              <a:xfrm>
                <a:off x="2295437" y="3699509"/>
                <a:ext cx="47625" cy="238125"/>
              </a:xfrm>
              <a:custGeom>
                <a:avLst/>
                <a:gdLst>
                  <a:gd name="connsiteX0" fmla="*/ 33338 w 47625"/>
                  <a:gd name="connsiteY0" fmla="*/ 0 h 238125"/>
                  <a:gd name="connsiteX1" fmla="*/ 47625 w 47625"/>
                  <a:gd name="connsiteY1" fmla="*/ 0 h 238125"/>
                  <a:gd name="connsiteX2" fmla="*/ 47625 w 47625"/>
                  <a:gd name="connsiteY2" fmla="*/ 238125 h 238125"/>
                  <a:gd name="connsiteX3" fmla="*/ 33338 w 47625"/>
                  <a:gd name="connsiteY3" fmla="*/ 238125 h 238125"/>
                  <a:gd name="connsiteX4" fmla="*/ 14288 w 47625"/>
                  <a:gd name="connsiteY4" fmla="*/ 238125 h 238125"/>
                  <a:gd name="connsiteX5" fmla="*/ 14288 w 47625"/>
                  <a:gd name="connsiteY5" fmla="*/ 0 h 238125"/>
                  <a:gd name="connsiteX6" fmla="*/ 0 w 47625"/>
                  <a:gd name="connsiteY6" fmla="*/ 0 h 238125"/>
                  <a:gd name="connsiteX7" fmla="*/ 14288 w 47625"/>
                  <a:gd name="connsiteY7"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238125">
                    <a:moveTo>
                      <a:pt x="33338" y="0"/>
                    </a:moveTo>
                    <a:cubicBezTo>
                      <a:pt x="41228" y="0"/>
                      <a:pt x="47625" y="0"/>
                      <a:pt x="47625" y="0"/>
                    </a:cubicBezTo>
                    <a:lnTo>
                      <a:pt x="47625" y="238125"/>
                    </a:lnTo>
                    <a:cubicBezTo>
                      <a:pt x="47625" y="238125"/>
                      <a:pt x="41228" y="238125"/>
                      <a:pt x="33338" y="238125"/>
                    </a:cubicBezTo>
                    <a:lnTo>
                      <a:pt x="14288" y="238125"/>
                    </a:lnTo>
                    <a:lnTo>
                      <a:pt x="14288" y="0"/>
                    </a:lnTo>
                    <a:cubicBezTo>
                      <a:pt x="6397" y="0"/>
                      <a:pt x="0" y="0"/>
                      <a:pt x="0" y="0"/>
                    </a:cubicBezTo>
                    <a:cubicBezTo>
                      <a:pt x="0" y="0"/>
                      <a:pt x="6397" y="0"/>
                      <a:pt x="14288" y="0"/>
                    </a:cubicBezTo>
                    <a:close/>
                  </a:path>
                </a:pathLst>
              </a:custGeom>
              <a:solidFill>
                <a:srgbClr val="81B5A0"/>
              </a:solidFill>
              <a:ln w="9525" cap="flat">
                <a:noFill/>
                <a:prstDash val="solid"/>
                <a:miter/>
              </a:ln>
            </p:spPr>
            <p:txBody>
              <a:bodyPr rtlCol="0" anchor="ctr"/>
              <a:lstStyle/>
              <a:p>
                <a:pPr defTabSz="913852">
                  <a:defRPr/>
                </a:pPr>
                <a:endParaRPr lang="en-US" sz="1798">
                  <a:solidFill>
                    <a:srgbClr val="293E40"/>
                  </a:solidFill>
                </a:endParaRPr>
              </a:p>
            </p:txBody>
          </p:sp>
          <p:sp>
            <p:nvSpPr>
              <p:cNvPr id="133" name="Freeform 47">
                <a:extLst>
                  <a:ext uri="{FF2B5EF4-FFF2-40B4-BE49-F238E27FC236}">
                    <a16:creationId xmlns:a16="http://schemas.microsoft.com/office/drawing/2014/main" id="{D399262C-96BC-43EF-83D2-38A1D2A5037C}"/>
                  </a:ext>
                </a:extLst>
              </p:cNvPr>
              <p:cNvSpPr/>
              <p:nvPr/>
            </p:nvSpPr>
            <p:spPr>
              <a:xfrm>
                <a:off x="1914437" y="3632834"/>
                <a:ext cx="485775" cy="390525"/>
              </a:xfrm>
              <a:custGeom>
                <a:avLst/>
                <a:gdLst>
                  <a:gd name="connsiteX0" fmla="*/ 52388 w 485775"/>
                  <a:gd name="connsiteY0" fmla="*/ 390525 h 390525"/>
                  <a:gd name="connsiteX1" fmla="*/ 0 w 485775"/>
                  <a:gd name="connsiteY1" fmla="*/ 338138 h 390525"/>
                  <a:gd name="connsiteX2" fmla="*/ 0 w 485775"/>
                  <a:gd name="connsiteY2" fmla="*/ 14288 h 390525"/>
                  <a:gd name="connsiteX3" fmla="*/ 14288 w 485775"/>
                  <a:gd name="connsiteY3" fmla="*/ 0 h 390525"/>
                  <a:gd name="connsiteX4" fmla="*/ 28575 w 485775"/>
                  <a:gd name="connsiteY4" fmla="*/ 14288 h 390525"/>
                  <a:gd name="connsiteX5" fmla="*/ 28575 w 485775"/>
                  <a:gd name="connsiteY5" fmla="*/ 338138 h 390525"/>
                  <a:gd name="connsiteX6" fmla="*/ 52388 w 485775"/>
                  <a:gd name="connsiteY6" fmla="*/ 361950 h 390525"/>
                  <a:gd name="connsiteX7" fmla="*/ 471488 w 485775"/>
                  <a:gd name="connsiteY7" fmla="*/ 361950 h 390525"/>
                  <a:gd name="connsiteX8" fmla="*/ 485775 w 485775"/>
                  <a:gd name="connsiteY8" fmla="*/ 376238 h 390525"/>
                  <a:gd name="connsiteX9" fmla="*/ 471488 w 485775"/>
                  <a:gd name="connsiteY9" fmla="*/ 390525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775" h="390525">
                    <a:moveTo>
                      <a:pt x="52388" y="390525"/>
                    </a:moveTo>
                    <a:cubicBezTo>
                      <a:pt x="23476" y="390473"/>
                      <a:pt x="52" y="367049"/>
                      <a:pt x="0" y="338138"/>
                    </a:cubicBezTo>
                    <a:lnTo>
                      <a:pt x="0" y="14288"/>
                    </a:lnTo>
                    <a:cubicBezTo>
                      <a:pt x="0" y="6397"/>
                      <a:pt x="6397" y="0"/>
                      <a:pt x="14288" y="0"/>
                    </a:cubicBezTo>
                    <a:cubicBezTo>
                      <a:pt x="22178" y="0"/>
                      <a:pt x="28575" y="6397"/>
                      <a:pt x="28575" y="14288"/>
                    </a:cubicBezTo>
                    <a:lnTo>
                      <a:pt x="28575" y="338138"/>
                    </a:lnTo>
                    <a:cubicBezTo>
                      <a:pt x="28575" y="351289"/>
                      <a:pt x="39236" y="361950"/>
                      <a:pt x="52388" y="361950"/>
                    </a:cubicBezTo>
                    <a:lnTo>
                      <a:pt x="471488" y="361950"/>
                    </a:lnTo>
                    <a:cubicBezTo>
                      <a:pt x="479378" y="361950"/>
                      <a:pt x="485775" y="368347"/>
                      <a:pt x="485775" y="376238"/>
                    </a:cubicBezTo>
                    <a:cubicBezTo>
                      <a:pt x="485775" y="384128"/>
                      <a:pt x="479378" y="390525"/>
                      <a:pt x="471488" y="390525"/>
                    </a:cubicBezTo>
                    <a:close/>
                  </a:path>
                </a:pathLst>
              </a:custGeom>
              <a:solidFill>
                <a:srgbClr val="293E40"/>
              </a:solidFill>
              <a:ln w="9525" cap="flat">
                <a:noFill/>
                <a:prstDash val="solid"/>
                <a:miter/>
              </a:ln>
            </p:spPr>
            <p:txBody>
              <a:bodyPr rtlCol="0" anchor="ctr"/>
              <a:lstStyle/>
              <a:p>
                <a:pPr defTabSz="913852">
                  <a:defRPr/>
                </a:pPr>
                <a:endParaRPr lang="en-US" sz="1798">
                  <a:solidFill>
                    <a:srgbClr val="293E40"/>
                  </a:solidFill>
                </a:endParaRPr>
              </a:p>
            </p:txBody>
          </p:sp>
          <p:sp>
            <p:nvSpPr>
              <p:cNvPr id="134" name="Freeform 48">
                <a:extLst>
                  <a:ext uri="{FF2B5EF4-FFF2-40B4-BE49-F238E27FC236}">
                    <a16:creationId xmlns:a16="http://schemas.microsoft.com/office/drawing/2014/main" id="{9C0C23CA-FA47-4FE5-B98A-AACF1EF8B9DF}"/>
                  </a:ext>
                </a:extLst>
              </p:cNvPr>
              <p:cNvSpPr/>
              <p:nvPr/>
            </p:nvSpPr>
            <p:spPr>
              <a:xfrm>
                <a:off x="2009608" y="3518534"/>
                <a:ext cx="314325" cy="200025"/>
              </a:xfrm>
              <a:custGeom>
                <a:avLst/>
                <a:gdLst>
                  <a:gd name="connsiteX0" fmla="*/ 14366 w 314325"/>
                  <a:gd name="connsiteY0" fmla="*/ 200025 h 200025"/>
                  <a:gd name="connsiteX1" fmla="*/ 79 w 314325"/>
                  <a:gd name="connsiteY1" fmla="*/ 187357 h 200025"/>
                  <a:gd name="connsiteX2" fmla="*/ 3127 w 314325"/>
                  <a:gd name="connsiteY2" fmla="*/ 176784 h 200025"/>
                  <a:gd name="connsiteX3" fmla="*/ 12652 w 314325"/>
                  <a:gd name="connsiteY3" fmla="*/ 171545 h 200025"/>
                  <a:gd name="connsiteX4" fmla="*/ 260302 w 314325"/>
                  <a:gd name="connsiteY4" fmla="*/ 36385 h 200025"/>
                  <a:gd name="connsiteX5" fmla="*/ 266779 w 314325"/>
                  <a:gd name="connsiteY5" fmla="*/ 28575 h 200025"/>
                  <a:gd name="connsiteX6" fmla="*/ 223916 w 314325"/>
                  <a:gd name="connsiteY6" fmla="*/ 28575 h 200025"/>
                  <a:gd name="connsiteX7" fmla="*/ 209629 w 314325"/>
                  <a:gd name="connsiteY7" fmla="*/ 14288 h 200025"/>
                  <a:gd name="connsiteX8" fmla="*/ 223916 w 314325"/>
                  <a:gd name="connsiteY8" fmla="*/ 0 h 200025"/>
                  <a:gd name="connsiteX9" fmla="*/ 300116 w 314325"/>
                  <a:gd name="connsiteY9" fmla="*/ 0 h 200025"/>
                  <a:gd name="connsiteX10" fmla="*/ 314404 w 314325"/>
                  <a:gd name="connsiteY10" fmla="*/ 14288 h 200025"/>
                  <a:gd name="connsiteX11" fmla="*/ 314404 w 314325"/>
                  <a:gd name="connsiteY11" fmla="*/ 90488 h 200025"/>
                  <a:gd name="connsiteX12" fmla="*/ 300116 w 314325"/>
                  <a:gd name="connsiteY12" fmla="*/ 104775 h 200025"/>
                  <a:gd name="connsiteX13" fmla="*/ 285829 w 314325"/>
                  <a:gd name="connsiteY13" fmla="*/ 90488 h 200025"/>
                  <a:gd name="connsiteX14" fmla="*/ 285829 w 314325"/>
                  <a:gd name="connsiteY14" fmla="*/ 50768 h 200025"/>
                  <a:gd name="connsiteX15" fmla="*/ 277447 w 314325"/>
                  <a:gd name="connsiteY15" fmla="*/ 60293 h 200025"/>
                  <a:gd name="connsiteX16" fmla="*/ 15986 w 314325"/>
                  <a:gd name="connsiteY16" fmla="*/ 20002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325" h="200025">
                    <a:moveTo>
                      <a:pt x="14366" y="200025"/>
                    </a:moveTo>
                    <a:cubicBezTo>
                      <a:pt x="7051" y="200116"/>
                      <a:pt x="864" y="194631"/>
                      <a:pt x="79" y="187357"/>
                    </a:cubicBezTo>
                    <a:cubicBezTo>
                      <a:pt x="-315" y="183571"/>
                      <a:pt x="778" y="179779"/>
                      <a:pt x="3127" y="176784"/>
                    </a:cubicBezTo>
                    <a:cubicBezTo>
                      <a:pt x="5474" y="173835"/>
                      <a:pt x="8904" y="171948"/>
                      <a:pt x="12652" y="171545"/>
                    </a:cubicBezTo>
                    <a:cubicBezTo>
                      <a:pt x="144478" y="156877"/>
                      <a:pt x="229631" y="72200"/>
                      <a:pt x="260302" y="36385"/>
                    </a:cubicBezTo>
                    <a:lnTo>
                      <a:pt x="266779" y="28575"/>
                    </a:lnTo>
                    <a:lnTo>
                      <a:pt x="223916" y="28575"/>
                    </a:lnTo>
                    <a:cubicBezTo>
                      <a:pt x="216026" y="28575"/>
                      <a:pt x="209629" y="22178"/>
                      <a:pt x="209629" y="14288"/>
                    </a:cubicBezTo>
                    <a:cubicBezTo>
                      <a:pt x="209629" y="6397"/>
                      <a:pt x="216026" y="0"/>
                      <a:pt x="223916" y="0"/>
                    </a:cubicBezTo>
                    <a:lnTo>
                      <a:pt x="300116" y="0"/>
                    </a:lnTo>
                    <a:cubicBezTo>
                      <a:pt x="308007" y="0"/>
                      <a:pt x="314404" y="6397"/>
                      <a:pt x="314404" y="14288"/>
                    </a:cubicBezTo>
                    <a:lnTo>
                      <a:pt x="314404" y="90488"/>
                    </a:lnTo>
                    <a:cubicBezTo>
                      <a:pt x="314404" y="98378"/>
                      <a:pt x="308007" y="104775"/>
                      <a:pt x="300116" y="104775"/>
                    </a:cubicBezTo>
                    <a:cubicBezTo>
                      <a:pt x="292226" y="104775"/>
                      <a:pt x="285829" y="98378"/>
                      <a:pt x="285829" y="90488"/>
                    </a:cubicBezTo>
                    <a:lnTo>
                      <a:pt x="285829" y="50768"/>
                    </a:lnTo>
                    <a:lnTo>
                      <a:pt x="277447" y="60293"/>
                    </a:lnTo>
                    <a:cubicBezTo>
                      <a:pt x="245157" y="97155"/>
                      <a:pt x="155051" y="184499"/>
                      <a:pt x="15986" y="200025"/>
                    </a:cubicBezTo>
                    <a:close/>
                  </a:path>
                </a:pathLst>
              </a:custGeom>
              <a:solidFill>
                <a:srgbClr val="293E40"/>
              </a:solidFill>
              <a:ln w="9525" cap="flat">
                <a:noFill/>
                <a:prstDash val="solid"/>
                <a:miter/>
              </a:ln>
            </p:spPr>
            <p:txBody>
              <a:bodyPr rtlCol="0" anchor="ctr"/>
              <a:lstStyle/>
              <a:p>
                <a:pPr defTabSz="913852">
                  <a:defRPr/>
                </a:pPr>
                <a:endParaRPr lang="en-US" sz="1798">
                  <a:solidFill>
                    <a:srgbClr val="293E40"/>
                  </a:solidFill>
                </a:endParaRPr>
              </a:p>
            </p:txBody>
          </p:sp>
        </p:grpSp>
      </p:grpSp>
      <p:grpSp>
        <p:nvGrpSpPr>
          <p:cNvPr id="135" name="Group 134">
            <a:extLst>
              <a:ext uri="{FF2B5EF4-FFF2-40B4-BE49-F238E27FC236}">
                <a16:creationId xmlns:a16="http://schemas.microsoft.com/office/drawing/2014/main" id="{896DA2D8-CB4C-42BE-ABC0-72DE5BD283C2}"/>
              </a:ext>
            </a:extLst>
          </p:cNvPr>
          <p:cNvGrpSpPr/>
          <p:nvPr/>
        </p:nvGrpSpPr>
        <p:grpSpPr>
          <a:xfrm>
            <a:off x="8571938" y="3394307"/>
            <a:ext cx="875332" cy="999950"/>
            <a:chOff x="4268697" y="4607239"/>
            <a:chExt cx="859937" cy="965460"/>
          </a:xfrm>
        </p:grpSpPr>
        <p:sp>
          <p:nvSpPr>
            <p:cNvPr id="136" name="TextBox 135">
              <a:extLst>
                <a:ext uri="{FF2B5EF4-FFF2-40B4-BE49-F238E27FC236}">
                  <a16:creationId xmlns:a16="http://schemas.microsoft.com/office/drawing/2014/main" id="{C2FE2208-8E61-4636-9CC2-A6358B99DAEA}"/>
                </a:ext>
              </a:extLst>
            </p:cNvPr>
            <p:cNvSpPr txBox="1"/>
            <p:nvPr/>
          </p:nvSpPr>
          <p:spPr>
            <a:xfrm>
              <a:off x="4268697" y="5189461"/>
              <a:ext cx="859937" cy="383238"/>
            </a:xfrm>
            <a:prstGeom prst="rect">
              <a:avLst/>
            </a:prstGeom>
            <a:noFill/>
          </p:spPr>
          <p:txBody>
            <a:bodyPr wrap="none" rtlCol="0">
              <a:spAutoFit/>
            </a:bodyPr>
            <a:lstStyle/>
            <a:p>
              <a:pPr algn="ctr" defTabSz="456629">
                <a:lnSpc>
                  <a:spcPct val="90000"/>
                </a:lnSpc>
                <a:defRPr/>
              </a:pPr>
              <a:r>
                <a:rPr lang="en-US" sz="1100" b="1">
                  <a:solidFill>
                    <a:srgbClr val="293E40"/>
                  </a:solidFill>
                </a:rPr>
                <a:t>Release</a:t>
              </a:r>
            </a:p>
            <a:p>
              <a:pPr algn="ctr" defTabSz="456629">
                <a:lnSpc>
                  <a:spcPct val="90000"/>
                </a:lnSpc>
                <a:defRPr/>
              </a:pPr>
              <a:r>
                <a:rPr lang="en-US" sz="1100" b="1">
                  <a:solidFill>
                    <a:srgbClr val="293E40"/>
                  </a:solidFill>
                </a:rPr>
                <a:t>Readiness</a:t>
              </a:r>
            </a:p>
          </p:txBody>
        </p:sp>
        <p:grpSp>
          <p:nvGrpSpPr>
            <p:cNvPr id="137" name="Graphic 147">
              <a:extLst>
                <a:ext uri="{FF2B5EF4-FFF2-40B4-BE49-F238E27FC236}">
                  <a16:creationId xmlns:a16="http://schemas.microsoft.com/office/drawing/2014/main" id="{1253EF27-BD35-4CF9-AA3F-D53B93535171}"/>
                </a:ext>
              </a:extLst>
            </p:cNvPr>
            <p:cNvGrpSpPr/>
            <p:nvPr/>
          </p:nvGrpSpPr>
          <p:grpSpPr>
            <a:xfrm>
              <a:off x="4393863" y="4607239"/>
              <a:ext cx="609600" cy="609600"/>
              <a:chOff x="5293986" y="3450658"/>
              <a:chExt cx="609600" cy="609600"/>
            </a:xfrm>
          </p:grpSpPr>
          <p:sp>
            <p:nvSpPr>
              <p:cNvPr id="138" name="Freeform 56">
                <a:extLst>
                  <a:ext uri="{FF2B5EF4-FFF2-40B4-BE49-F238E27FC236}">
                    <a16:creationId xmlns:a16="http://schemas.microsoft.com/office/drawing/2014/main" id="{FBDD7FAF-EDD8-4AE7-963D-2D00B3A12B35}"/>
                  </a:ext>
                </a:extLst>
              </p:cNvPr>
              <p:cNvSpPr/>
              <p:nvPr/>
            </p:nvSpPr>
            <p:spPr>
              <a:xfrm>
                <a:off x="5298960" y="3503236"/>
                <a:ext cx="276225" cy="114300"/>
              </a:xfrm>
              <a:custGeom>
                <a:avLst/>
                <a:gdLst>
                  <a:gd name="connsiteX0" fmla="*/ 268299 w 276225"/>
                  <a:gd name="connsiteY0" fmla="*/ 119443 h 114300"/>
                  <a:gd name="connsiteX1" fmla="*/ 258107 w 276225"/>
                  <a:gd name="connsiteY1" fmla="*/ 115252 h 114300"/>
                  <a:gd name="connsiteX2" fmla="*/ 22935 w 276225"/>
                  <a:gd name="connsiteY2" fmla="*/ 99155 h 114300"/>
                  <a:gd name="connsiteX3" fmla="*/ 3026 w 276225"/>
                  <a:gd name="connsiteY3" fmla="*/ 96611 h 114300"/>
                  <a:gd name="connsiteX4" fmla="*/ 2932 w 276225"/>
                  <a:gd name="connsiteY4" fmla="*/ 96488 h 114300"/>
                  <a:gd name="connsiteX5" fmla="*/ 170 w 276225"/>
                  <a:gd name="connsiteY5" fmla="*/ 85820 h 114300"/>
                  <a:gd name="connsiteX6" fmla="*/ 5599 w 276225"/>
                  <a:gd name="connsiteY6" fmla="*/ 76295 h 114300"/>
                  <a:gd name="connsiteX7" fmla="*/ 131139 w 276225"/>
                  <a:gd name="connsiteY7" fmla="*/ 34385 h 114300"/>
                  <a:gd name="connsiteX8" fmla="*/ 189717 w 276225"/>
                  <a:gd name="connsiteY8" fmla="*/ 42672 h 114300"/>
                  <a:gd name="connsiteX9" fmla="*/ 193718 w 276225"/>
                  <a:gd name="connsiteY9" fmla="*/ 43910 h 114300"/>
                  <a:gd name="connsiteX10" fmla="*/ 195051 w 276225"/>
                  <a:gd name="connsiteY10" fmla="*/ 40005 h 114300"/>
                  <a:gd name="connsiteX11" fmla="*/ 197147 w 276225"/>
                  <a:gd name="connsiteY11" fmla="*/ 36576 h 114300"/>
                  <a:gd name="connsiteX12" fmla="*/ 222483 w 276225"/>
                  <a:gd name="connsiteY12" fmla="*/ 5239 h 114300"/>
                  <a:gd name="connsiteX13" fmla="*/ 233628 w 276225"/>
                  <a:gd name="connsiteY13" fmla="*/ 0 h 114300"/>
                  <a:gd name="connsiteX14" fmla="*/ 235914 w 276225"/>
                  <a:gd name="connsiteY14" fmla="*/ 0 h 114300"/>
                  <a:gd name="connsiteX15" fmla="*/ 246963 w 276225"/>
                  <a:gd name="connsiteY15" fmla="*/ 9525 h 114300"/>
                  <a:gd name="connsiteX16" fmla="*/ 281634 w 276225"/>
                  <a:gd name="connsiteY16" fmla="*/ 99822 h 114300"/>
                  <a:gd name="connsiteX17" fmla="*/ 276014 w 276225"/>
                  <a:gd name="connsiteY17" fmla="*/ 116872 h 114300"/>
                  <a:gd name="connsiteX18" fmla="*/ 268299 w 276225"/>
                  <a:gd name="connsiteY18" fmla="*/ 11944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6225" h="114300">
                    <a:moveTo>
                      <a:pt x="268299" y="119443"/>
                    </a:moveTo>
                    <a:cubicBezTo>
                      <a:pt x="264486" y="119424"/>
                      <a:pt x="260830" y="117921"/>
                      <a:pt x="258107" y="115252"/>
                    </a:cubicBezTo>
                    <a:cubicBezTo>
                      <a:pt x="194652" y="52095"/>
                      <a:pt x="94403" y="45233"/>
                      <a:pt x="22935" y="99155"/>
                    </a:cubicBezTo>
                    <a:cubicBezTo>
                      <a:pt x="16734" y="103950"/>
                      <a:pt x="7821" y="102811"/>
                      <a:pt x="3026" y="96611"/>
                    </a:cubicBezTo>
                    <a:cubicBezTo>
                      <a:pt x="2994" y="96570"/>
                      <a:pt x="2963" y="96529"/>
                      <a:pt x="2932" y="96488"/>
                    </a:cubicBezTo>
                    <a:cubicBezTo>
                      <a:pt x="571" y="93469"/>
                      <a:pt x="-429" y="89605"/>
                      <a:pt x="170" y="85820"/>
                    </a:cubicBezTo>
                    <a:cubicBezTo>
                      <a:pt x="631" y="82046"/>
                      <a:pt x="2587" y="78615"/>
                      <a:pt x="5599" y="76295"/>
                    </a:cubicBezTo>
                    <a:cubicBezTo>
                      <a:pt x="41711" y="48924"/>
                      <a:pt x="85826" y="34197"/>
                      <a:pt x="131139" y="34385"/>
                    </a:cubicBezTo>
                    <a:cubicBezTo>
                      <a:pt x="150958" y="34372"/>
                      <a:pt x="170679" y="37162"/>
                      <a:pt x="189717" y="42672"/>
                    </a:cubicBezTo>
                    <a:lnTo>
                      <a:pt x="193718" y="43910"/>
                    </a:lnTo>
                    <a:lnTo>
                      <a:pt x="195051" y="40005"/>
                    </a:lnTo>
                    <a:cubicBezTo>
                      <a:pt x="195564" y="38759"/>
                      <a:pt x="196272" y="37601"/>
                      <a:pt x="197147" y="36576"/>
                    </a:cubicBezTo>
                    <a:lnTo>
                      <a:pt x="222483" y="5239"/>
                    </a:lnTo>
                    <a:cubicBezTo>
                      <a:pt x="225233" y="1921"/>
                      <a:pt x="229318" y="1"/>
                      <a:pt x="233628" y="0"/>
                    </a:cubicBezTo>
                    <a:lnTo>
                      <a:pt x="235914" y="0"/>
                    </a:lnTo>
                    <a:cubicBezTo>
                      <a:pt x="241071" y="894"/>
                      <a:pt x="245318" y="4555"/>
                      <a:pt x="246963" y="9525"/>
                    </a:cubicBezTo>
                    <a:lnTo>
                      <a:pt x="281634" y="99822"/>
                    </a:lnTo>
                    <a:cubicBezTo>
                      <a:pt x="284011" y="106119"/>
                      <a:pt x="281670" y="113222"/>
                      <a:pt x="276014" y="116872"/>
                    </a:cubicBezTo>
                    <a:cubicBezTo>
                      <a:pt x="273759" y="118484"/>
                      <a:pt x="271070" y="119380"/>
                      <a:pt x="268299" y="119444"/>
                    </a:cubicBezTo>
                    <a:close/>
                  </a:path>
                </a:pathLst>
              </a:custGeom>
              <a:solidFill>
                <a:srgbClr val="81B5A0"/>
              </a:solidFill>
              <a:ln w="9525" cap="flat">
                <a:noFill/>
                <a:prstDash val="solid"/>
                <a:miter/>
              </a:ln>
            </p:spPr>
            <p:txBody>
              <a:bodyPr rtlCol="0" anchor="ctr"/>
              <a:lstStyle/>
              <a:p>
                <a:pPr defTabSz="913852">
                  <a:defRPr/>
                </a:pPr>
                <a:endParaRPr lang="en-US" sz="1798">
                  <a:solidFill>
                    <a:srgbClr val="293E40"/>
                  </a:solidFill>
                </a:endParaRPr>
              </a:p>
            </p:txBody>
          </p:sp>
          <p:sp>
            <p:nvSpPr>
              <p:cNvPr id="139" name="Freeform 57">
                <a:extLst>
                  <a:ext uri="{FF2B5EF4-FFF2-40B4-BE49-F238E27FC236}">
                    <a16:creationId xmlns:a16="http://schemas.microsoft.com/office/drawing/2014/main" id="{3C85458B-8153-4E51-9039-0E9BB6A3E7D4}"/>
                  </a:ext>
                </a:extLst>
              </p:cNvPr>
              <p:cNvSpPr/>
              <p:nvPr/>
            </p:nvSpPr>
            <p:spPr>
              <a:xfrm>
                <a:off x="5615259" y="3877959"/>
                <a:ext cx="276225" cy="114300"/>
              </a:xfrm>
              <a:custGeom>
                <a:avLst/>
                <a:gdLst>
                  <a:gd name="connsiteX0" fmla="*/ 48583 w 276225"/>
                  <a:gd name="connsiteY0" fmla="*/ 119815 h 114300"/>
                  <a:gd name="connsiteX1" fmla="*/ 46297 w 276225"/>
                  <a:gd name="connsiteY1" fmla="*/ 119815 h 114300"/>
                  <a:gd name="connsiteX2" fmla="*/ 35248 w 276225"/>
                  <a:gd name="connsiteY2" fmla="*/ 110290 h 114300"/>
                  <a:gd name="connsiteX3" fmla="*/ 958 w 276225"/>
                  <a:gd name="connsiteY3" fmla="*/ 19421 h 114300"/>
                  <a:gd name="connsiteX4" fmla="*/ 9158 w 276225"/>
                  <a:gd name="connsiteY4" fmla="*/ 954 h 114300"/>
                  <a:gd name="connsiteX5" fmla="*/ 24485 w 276225"/>
                  <a:gd name="connsiteY5" fmla="*/ 4276 h 114300"/>
                  <a:gd name="connsiteX6" fmla="*/ 259752 w 276225"/>
                  <a:gd name="connsiteY6" fmla="*/ 20374 h 114300"/>
                  <a:gd name="connsiteX7" fmla="*/ 268325 w 276225"/>
                  <a:gd name="connsiteY7" fmla="*/ 17421 h 114300"/>
                  <a:gd name="connsiteX8" fmla="*/ 282707 w 276225"/>
                  <a:gd name="connsiteY8" fmla="*/ 31612 h 114300"/>
                  <a:gd name="connsiteX9" fmla="*/ 276992 w 276225"/>
                  <a:gd name="connsiteY9" fmla="*/ 43138 h 114300"/>
                  <a:gd name="connsiteX10" fmla="*/ 151548 w 276225"/>
                  <a:gd name="connsiteY10" fmla="*/ 85144 h 114300"/>
                  <a:gd name="connsiteX11" fmla="*/ 92969 w 276225"/>
                  <a:gd name="connsiteY11" fmla="*/ 77524 h 114300"/>
                  <a:gd name="connsiteX12" fmla="*/ 88874 w 276225"/>
                  <a:gd name="connsiteY12" fmla="*/ 76285 h 114300"/>
                  <a:gd name="connsiteX13" fmla="*/ 87254 w 276225"/>
                  <a:gd name="connsiteY13" fmla="*/ 80191 h 114300"/>
                  <a:gd name="connsiteX14" fmla="*/ 85159 w 276225"/>
                  <a:gd name="connsiteY14" fmla="*/ 83620 h 114300"/>
                  <a:gd name="connsiteX15" fmla="*/ 59727 w 276225"/>
                  <a:gd name="connsiteY15" fmla="*/ 114576 h 114300"/>
                  <a:gd name="connsiteX16" fmla="*/ 48583 w 276225"/>
                  <a:gd name="connsiteY16" fmla="*/ 11981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6225" h="114300">
                    <a:moveTo>
                      <a:pt x="48583" y="119815"/>
                    </a:moveTo>
                    <a:cubicBezTo>
                      <a:pt x="47824" y="119906"/>
                      <a:pt x="47056" y="119906"/>
                      <a:pt x="46297" y="119815"/>
                    </a:cubicBezTo>
                    <a:cubicBezTo>
                      <a:pt x="41148" y="118901"/>
                      <a:pt x="36910" y="115247"/>
                      <a:pt x="35248" y="110290"/>
                    </a:cubicBezTo>
                    <a:lnTo>
                      <a:pt x="958" y="19421"/>
                    </a:lnTo>
                    <a:cubicBezTo>
                      <a:pt x="-1877" y="12057"/>
                      <a:pt x="1794" y="3789"/>
                      <a:pt x="9158" y="954"/>
                    </a:cubicBezTo>
                    <a:cubicBezTo>
                      <a:pt x="14472" y="-1092"/>
                      <a:pt x="20494" y="214"/>
                      <a:pt x="24485" y="4276"/>
                    </a:cubicBezTo>
                    <a:cubicBezTo>
                      <a:pt x="87971" y="67448"/>
                      <a:pt x="188253" y="74309"/>
                      <a:pt x="259752" y="20374"/>
                    </a:cubicBezTo>
                    <a:cubicBezTo>
                      <a:pt x="262203" y="18466"/>
                      <a:pt x="265219" y="17427"/>
                      <a:pt x="268325" y="17421"/>
                    </a:cubicBezTo>
                    <a:cubicBezTo>
                      <a:pt x="276215" y="17368"/>
                      <a:pt x="282655" y="23722"/>
                      <a:pt x="282707" y="31612"/>
                    </a:cubicBezTo>
                    <a:cubicBezTo>
                      <a:pt x="282738" y="36143"/>
                      <a:pt x="280617" y="40420"/>
                      <a:pt x="276992" y="43138"/>
                    </a:cubicBezTo>
                    <a:cubicBezTo>
                      <a:pt x="240956" y="70594"/>
                      <a:pt x="196852" y="85362"/>
                      <a:pt x="151548" y="85144"/>
                    </a:cubicBezTo>
                    <a:cubicBezTo>
                      <a:pt x="131760" y="85382"/>
                      <a:pt x="112038" y="82817"/>
                      <a:pt x="92969" y="77524"/>
                    </a:cubicBezTo>
                    <a:lnTo>
                      <a:pt x="88874" y="76285"/>
                    </a:lnTo>
                    <a:lnTo>
                      <a:pt x="87254" y="80191"/>
                    </a:lnTo>
                    <a:cubicBezTo>
                      <a:pt x="86705" y="81419"/>
                      <a:pt x="86001" y="82571"/>
                      <a:pt x="85159" y="83620"/>
                    </a:cubicBezTo>
                    <a:lnTo>
                      <a:pt x="59727" y="114576"/>
                    </a:lnTo>
                    <a:cubicBezTo>
                      <a:pt x="56994" y="117916"/>
                      <a:pt x="52898" y="119841"/>
                      <a:pt x="48583" y="119815"/>
                    </a:cubicBezTo>
                    <a:close/>
                  </a:path>
                </a:pathLst>
              </a:custGeom>
              <a:solidFill>
                <a:srgbClr val="81B5A0"/>
              </a:solidFill>
              <a:ln w="9525" cap="flat">
                <a:noFill/>
                <a:prstDash val="solid"/>
                <a:miter/>
              </a:ln>
            </p:spPr>
            <p:txBody>
              <a:bodyPr rtlCol="0" anchor="ctr"/>
              <a:lstStyle/>
              <a:p>
                <a:pPr defTabSz="913852">
                  <a:defRPr/>
                </a:pPr>
                <a:endParaRPr lang="en-US" sz="1798">
                  <a:solidFill>
                    <a:srgbClr val="293E40"/>
                  </a:solidFill>
                </a:endParaRPr>
              </a:p>
            </p:txBody>
          </p:sp>
          <p:sp>
            <p:nvSpPr>
              <p:cNvPr id="140" name="Freeform 58">
                <a:extLst>
                  <a:ext uri="{FF2B5EF4-FFF2-40B4-BE49-F238E27FC236}">
                    <a16:creationId xmlns:a16="http://schemas.microsoft.com/office/drawing/2014/main" id="{99D440EF-92B6-4AFC-BDBA-63D2EDF287F7}"/>
                  </a:ext>
                </a:extLst>
              </p:cNvPr>
              <p:cNvSpPr/>
              <p:nvPr/>
            </p:nvSpPr>
            <p:spPr>
              <a:xfrm>
                <a:off x="5298727" y="3622106"/>
                <a:ext cx="590550" cy="257175"/>
              </a:xfrm>
              <a:custGeom>
                <a:avLst/>
                <a:gdLst>
                  <a:gd name="connsiteX0" fmla="*/ 467889 w 590550"/>
                  <a:gd name="connsiteY0" fmla="*/ 257177 h 257175"/>
                  <a:gd name="connsiteX1" fmla="*/ 374640 w 590550"/>
                  <a:gd name="connsiteY1" fmla="*/ 219077 h 257175"/>
                  <a:gd name="connsiteX2" fmla="*/ 204809 w 590550"/>
                  <a:gd name="connsiteY2" fmla="*/ 57152 h 257175"/>
                  <a:gd name="connsiteX3" fmla="*/ 58695 w 590550"/>
                  <a:gd name="connsiteY3" fmla="*/ 57152 h 257175"/>
                  <a:gd name="connsiteX4" fmla="*/ 55609 w 590550"/>
                  <a:gd name="connsiteY4" fmla="*/ 196941 h 257175"/>
                  <a:gd name="connsiteX5" fmla="*/ 58695 w 590550"/>
                  <a:gd name="connsiteY5" fmla="*/ 200027 h 257175"/>
                  <a:gd name="connsiteX6" fmla="*/ 204809 w 590550"/>
                  <a:gd name="connsiteY6" fmla="*/ 200027 h 257175"/>
                  <a:gd name="connsiteX7" fmla="*/ 242909 w 590550"/>
                  <a:gd name="connsiteY7" fmla="*/ 165166 h 257175"/>
                  <a:gd name="connsiteX8" fmla="*/ 263197 w 590550"/>
                  <a:gd name="connsiteY8" fmla="*/ 166023 h 257175"/>
                  <a:gd name="connsiteX9" fmla="*/ 266912 w 590550"/>
                  <a:gd name="connsiteY9" fmla="*/ 175548 h 257175"/>
                  <a:gd name="connsiteX10" fmla="*/ 262340 w 590550"/>
                  <a:gd name="connsiteY10" fmla="*/ 185073 h 257175"/>
                  <a:gd name="connsiteX11" fmla="*/ 224240 w 590550"/>
                  <a:gd name="connsiteY11" fmla="*/ 218982 h 257175"/>
                  <a:gd name="connsiteX12" fmla="*/ 131657 w 590550"/>
                  <a:gd name="connsiteY12" fmla="*/ 256129 h 257175"/>
                  <a:gd name="connsiteX13" fmla="*/ 38312 w 590550"/>
                  <a:gd name="connsiteY13" fmla="*/ 219077 h 257175"/>
                  <a:gd name="connsiteX14" fmla="*/ 35528 w 590550"/>
                  <a:gd name="connsiteY14" fmla="*/ 40886 h 257175"/>
                  <a:gd name="connsiteX15" fmla="*/ 38312 w 590550"/>
                  <a:gd name="connsiteY15" fmla="*/ 38102 h 257175"/>
                  <a:gd name="connsiteX16" fmla="*/ 131562 w 590550"/>
                  <a:gd name="connsiteY16" fmla="*/ 2 h 257175"/>
                  <a:gd name="connsiteX17" fmla="*/ 224716 w 590550"/>
                  <a:gd name="connsiteY17" fmla="*/ 37531 h 257175"/>
                  <a:gd name="connsiteX18" fmla="*/ 395309 w 590550"/>
                  <a:gd name="connsiteY18" fmla="*/ 200027 h 257175"/>
                  <a:gd name="connsiteX19" fmla="*/ 541327 w 590550"/>
                  <a:gd name="connsiteY19" fmla="*/ 200027 h 257175"/>
                  <a:gd name="connsiteX20" fmla="*/ 544276 w 590550"/>
                  <a:gd name="connsiteY20" fmla="*/ 60101 h 257175"/>
                  <a:gd name="connsiteX21" fmla="*/ 541327 w 590550"/>
                  <a:gd name="connsiteY21" fmla="*/ 57152 h 257175"/>
                  <a:gd name="connsiteX22" fmla="*/ 395404 w 590550"/>
                  <a:gd name="connsiteY22" fmla="*/ 57152 h 257175"/>
                  <a:gd name="connsiteX23" fmla="*/ 358828 w 590550"/>
                  <a:gd name="connsiteY23" fmla="*/ 92109 h 257175"/>
                  <a:gd name="connsiteX24" fmla="*/ 348732 w 590550"/>
                  <a:gd name="connsiteY24" fmla="*/ 96109 h 257175"/>
                  <a:gd name="connsiteX25" fmla="*/ 338159 w 590550"/>
                  <a:gd name="connsiteY25" fmla="*/ 92395 h 257175"/>
                  <a:gd name="connsiteX26" fmla="*/ 337966 w 590550"/>
                  <a:gd name="connsiteY26" fmla="*/ 73537 h 257175"/>
                  <a:gd name="connsiteX27" fmla="*/ 338159 w 590550"/>
                  <a:gd name="connsiteY27" fmla="*/ 73345 h 257175"/>
                  <a:gd name="connsiteX28" fmla="*/ 374735 w 590550"/>
                  <a:gd name="connsiteY28" fmla="*/ 38102 h 257175"/>
                  <a:gd name="connsiteX29" fmla="*/ 561234 w 590550"/>
                  <a:gd name="connsiteY29" fmla="*/ 38102 h 257175"/>
                  <a:gd name="connsiteX30" fmla="*/ 563881 w 590550"/>
                  <a:gd name="connsiteY30" fmla="*/ 216430 h 257175"/>
                  <a:gd name="connsiteX31" fmla="*/ 561234 w 590550"/>
                  <a:gd name="connsiteY31" fmla="*/ 219077 h 257175"/>
                  <a:gd name="connsiteX32" fmla="*/ 467889 w 590550"/>
                  <a:gd name="connsiteY32" fmla="*/ 25717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0550" h="257175">
                    <a:moveTo>
                      <a:pt x="467889" y="257177"/>
                    </a:moveTo>
                    <a:cubicBezTo>
                      <a:pt x="433004" y="257239"/>
                      <a:pt x="399500" y="243550"/>
                      <a:pt x="374640" y="219077"/>
                    </a:cubicBezTo>
                    <a:lnTo>
                      <a:pt x="204809" y="57152"/>
                    </a:lnTo>
                    <a:cubicBezTo>
                      <a:pt x="164138" y="17590"/>
                      <a:pt x="99366" y="17590"/>
                      <a:pt x="58695" y="57152"/>
                    </a:cubicBezTo>
                    <a:cubicBezTo>
                      <a:pt x="19242" y="94901"/>
                      <a:pt x="17860" y="157487"/>
                      <a:pt x="55609" y="196941"/>
                    </a:cubicBezTo>
                    <a:cubicBezTo>
                      <a:pt x="56615" y="197992"/>
                      <a:pt x="57644" y="199021"/>
                      <a:pt x="58695" y="200027"/>
                    </a:cubicBezTo>
                    <a:cubicBezTo>
                      <a:pt x="99366" y="239589"/>
                      <a:pt x="164138" y="239589"/>
                      <a:pt x="204809" y="200027"/>
                    </a:cubicBezTo>
                    <a:lnTo>
                      <a:pt x="242909" y="165166"/>
                    </a:lnTo>
                    <a:cubicBezTo>
                      <a:pt x="248791" y="159917"/>
                      <a:pt x="257779" y="160297"/>
                      <a:pt x="263197" y="166023"/>
                    </a:cubicBezTo>
                    <a:cubicBezTo>
                      <a:pt x="265634" y="168590"/>
                      <a:pt x="266968" y="172009"/>
                      <a:pt x="266912" y="175548"/>
                    </a:cubicBezTo>
                    <a:cubicBezTo>
                      <a:pt x="266690" y="179198"/>
                      <a:pt x="265049" y="182617"/>
                      <a:pt x="262340" y="185073"/>
                    </a:cubicBezTo>
                    <a:lnTo>
                      <a:pt x="224240" y="218982"/>
                    </a:lnTo>
                    <a:cubicBezTo>
                      <a:pt x="199436" y="243014"/>
                      <a:pt x="166192" y="256353"/>
                      <a:pt x="131657" y="256129"/>
                    </a:cubicBezTo>
                    <a:cubicBezTo>
                      <a:pt x="96902" y="256415"/>
                      <a:pt x="63409" y="243121"/>
                      <a:pt x="38312" y="219077"/>
                    </a:cubicBezTo>
                    <a:cubicBezTo>
                      <a:pt x="-11663" y="170640"/>
                      <a:pt x="-12909" y="90861"/>
                      <a:pt x="35528" y="40886"/>
                    </a:cubicBezTo>
                    <a:cubicBezTo>
                      <a:pt x="36442" y="39943"/>
                      <a:pt x="37370" y="39015"/>
                      <a:pt x="38312" y="38102"/>
                    </a:cubicBezTo>
                    <a:cubicBezTo>
                      <a:pt x="63218" y="13699"/>
                      <a:pt x="96693" y="22"/>
                      <a:pt x="131562" y="2"/>
                    </a:cubicBezTo>
                    <a:cubicBezTo>
                      <a:pt x="166335" y="-198"/>
                      <a:pt x="199793" y="13281"/>
                      <a:pt x="224716" y="37531"/>
                    </a:cubicBezTo>
                    <a:lnTo>
                      <a:pt x="395309" y="200027"/>
                    </a:lnTo>
                    <a:cubicBezTo>
                      <a:pt x="435967" y="239528"/>
                      <a:pt x="500669" y="239528"/>
                      <a:pt x="541327" y="200027"/>
                    </a:cubicBezTo>
                    <a:cubicBezTo>
                      <a:pt x="580781" y="162202"/>
                      <a:pt x="582101" y="99555"/>
                      <a:pt x="544276" y="60101"/>
                    </a:cubicBezTo>
                    <a:cubicBezTo>
                      <a:pt x="543314" y="59097"/>
                      <a:pt x="542331" y="58114"/>
                      <a:pt x="541327" y="57152"/>
                    </a:cubicBezTo>
                    <a:cubicBezTo>
                      <a:pt x="500681" y="17713"/>
                      <a:pt x="436051" y="17713"/>
                      <a:pt x="395404" y="57152"/>
                    </a:cubicBezTo>
                    <a:lnTo>
                      <a:pt x="358828" y="92109"/>
                    </a:lnTo>
                    <a:cubicBezTo>
                      <a:pt x="356098" y="94685"/>
                      <a:pt x="352485" y="96117"/>
                      <a:pt x="348732" y="96109"/>
                    </a:cubicBezTo>
                    <a:cubicBezTo>
                      <a:pt x="344849" y="96363"/>
                      <a:pt x="341030" y="95021"/>
                      <a:pt x="338159" y="92395"/>
                    </a:cubicBezTo>
                    <a:cubicBezTo>
                      <a:pt x="332898" y="87240"/>
                      <a:pt x="332812" y="78798"/>
                      <a:pt x="337966" y="73537"/>
                    </a:cubicBezTo>
                    <a:cubicBezTo>
                      <a:pt x="338030" y="73472"/>
                      <a:pt x="338094" y="73408"/>
                      <a:pt x="338159" y="73345"/>
                    </a:cubicBezTo>
                    <a:lnTo>
                      <a:pt x="374735" y="38102"/>
                    </a:lnTo>
                    <a:cubicBezTo>
                      <a:pt x="426807" y="-12000"/>
                      <a:pt x="509163" y="-12000"/>
                      <a:pt x="561234" y="38102"/>
                    </a:cubicBezTo>
                    <a:cubicBezTo>
                      <a:pt x="611209" y="86615"/>
                      <a:pt x="612394" y="166456"/>
                      <a:pt x="563881" y="216430"/>
                    </a:cubicBezTo>
                    <a:cubicBezTo>
                      <a:pt x="563012" y="217326"/>
                      <a:pt x="562130" y="218208"/>
                      <a:pt x="561234" y="219077"/>
                    </a:cubicBezTo>
                    <a:cubicBezTo>
                      <a:pt x="536304" y="243504"/>
                      <a:pt x="502791" y="257182"/>
                      <a:pt x="467889" y="257177"/>
                    </a:cubicBezTo>
                    <a:close/>
                  </a:path>
                </a:pathLst>
              </a:custGeom>
              <a:solidFill>
                <a:srgbClr val="293E40"/>
              </a:solidFill>
              <a:ln w="9525" cap="flat">
                <a:noFill/>
                <a:prstDash val="solid"/>
                <a:miter/>
              </a:ln>
            </p:spPr>
            <p:txBody>
              <a:bodyPr rtlCol="0" anchor="ctr"/>
              <a:lstStyle/>
              <a:p>
                <a:pPr defTabSz="913852">
                  <a:defRPr/>
                </a:pPr>
                <a:endParaRPr lang="en-US" sz="1798">
                  <a:solidFill>
                    <a:srgbClr val="293E40"/>
                  </a:solidFill>
                </a:endParaRPr>
              </a:p>
            </p:txBody>
          </p:sp>
          <p:sp>
            <p:nvSpPr>
              <p:cNvPr id="141" name="Freeform 59">
                <a:extLst>
                  <a:ext uri="{FF2B5EF4-FFF2-40B4-BE49-F238E27FC236}">
                    <a16:creationId xmlns:a16="http://schemas.microsoft.com/office/drawing/2014/main" id="{23D175BD-4C62-463B-A9A6-14D1E8F407BA}"/>
                  </a:ext>
                </a:extLst>
              </p:cNvPr>
              <p:cNvSpPr/>
              <p:nvPr/>
            </p:nvSpPr>
            <p:spPr>
              <a:xfrm>
                <a:off x="5381633" y="3698308"/>
                <a:ext cx="95250" cy="104775"/>
              </a:xfrm>
              <a:custGeom>
                <a:avLst/>
                <a:gdLst>
                  <a:gd name="connsiteX0" fmla="*/ 52370 w 95250"/>
                  <a:gd name="connsiteY0" fmla="*/ 104775 h 104775"/>
                  <a:gd name="connsiteX1" fmla="*/ 0 w 95250"/>
                  <a:gd name="connsiteY1" fmla="*/ 52370 h 104775"/>
                  <a:gd name="connsiteX2" fmla="*/ 52405 w 95250"/>
                  <a:gd name="connsiteY2" fmla="*/ 0 h 104775"/>
                  <a:gd name="connsiteX3" fmla="*/ 104775 w 95250"/>
                  <a:gd name="connsiteY3" fmla="*/ 52405 h 104775"/>
                  <a:gd name="connsiteX4" fmla="*/ 89422 w 95250"/>
                  <a:gd name="connsiteY4" fmla="*/ 89440 h 104775"/>
                  <a:gd name="connsiteX5" fmla="*/ 52370 w 95250"/>
                  <a:gd name="connsiteY5" fmla="*/ 104775 h 104775"/>
                  <a:gd name="connsiteX6" fmla="*/ 52370 w 95250"/>
                  <a:gd name="connsiteY6" fmla="*/ 28575 h 104775"/>
                  <a:gd name="connsiteX7" fmla="*/ 35606 w 95250"/>
                  <a:gd name="connsiteY7" fmla="*/ 35528 h 104775"/>
                  <a:gd name="connsiteX8" fmla="*/ 35428 w 95250"/>
                  <a:gd name="connsiteY8" fmla="*/ 69069 h 104775"/>
                  <a:gd name="connsiteX9" fmla="*/ 35606 w 95250"/>
                  <a:gd name="connsiteY9" fmla="*/ 69247 h 104775"/>
                  <a:gd name="connsiteX10" fmla="*/ 69229 w 95250"/>
                  <a:gd name="connsiteY10" fmla="*/ 69247 h 104775"/>
                  <a:gd name="connsiteX11" fmla="*/ 69272 w 95250"/>
                  <a:gd name="connsiteY11" fmla="*/ 35571 h 104775"/>
                  <a:gd name="connsiteX12" fmla="*/ 52370 w 95250"/>
                  <a:gd name="connsiteY12" fmla="*/ 285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04775">
                    <a:moveTo>
                      <a:pt x="52370" y="104775"/>
                    </a:moveTo>
                    <a:cubicBezTo>
                      <a:pt x="23437" y="104765"/>
                      <a:pt x="-10" y="81303"/>
                      <a:pt x="0" y="52370"/>
                    </a:cubicBezTo>
                    <a:cubicBezTo>
                      <a:pt x="10" y="23437"/>
                      <a:pt x="23472" y="-10"/>
                      <a:pt x="52405" y="0"/>
                    </a:cubicBezTo>
                    <a:cubicBezTo>
                      <a:pt x="81338" y="10"/>
                      <a:pt x="104785" y="23472"/>
                      <a:pt x="104775" y="52405"/>
                    </a:cubicBezTo>
                    <a:cubicBezTo>
                      <a:pt x="104770" y="66297"/>
                      <a:pt x="99248" y="79619"/>
                      <a:pt x="89422" y="89440"/>
                    </a:cubicBezTo>
                    <a:cubicBezTo>
                      <a:pt x="79618" y="99299"/>
                      <a:pt x="66274" y="104822"/>
                      <a:pt x="52370" y="104775"/>
                    </a:cubicBezTo>
                    <a:close/>
                    <a:moveTo>
                      <a:pt x="52370" y="28575"/>
                    </a:moveTo>
                    <a:cubicBezTo>
                      <a:pt x="46079" y="28568"/>
                      <a:pt x="40045" y="31071"/>
                      <a:pt x="35606" y="35528"/>
                    </a:cubicBezTo>
                    <a:cubicBezTo>
                      <a:pt x="26295" y="44741"/>
                      <a:pt x="26215" y="59758"/>
                      <a:pt x="35428" y="69069"/>
                    </a:cubicBezTo>
                    <a:cubicBezTo>
                      <a:pt x="35487" y="69129"/>
                      <a:pt x="35547" y="69188"/>
                      <a:pt x="35606" y="69247"/>
                    </a:cubicBezTo>
                    <a:cubicBezTo>
                      <a:pt x="45003" y="78258"/>
                      <a:pt x="59833" y="78258"/>
                      <a:pt x="69229" y="69247"/>
                    </a:cubicBezTo>
                    <a:cubicBezTo>
                      <a:pt x="78540" y="59959"/>
                      <a:pt x="78560" y="44882"/>
                      <a:pt x="69272" y="35571"/>
                    </a:cubicBezTo>
                    <a:cubicBezTo>
                      <a:pt x="64794" y="31082"/>
                      <a:pt x="58711" y="28564"/>
                      <a:pt x="52370" y="28575"/>
                    </a:cubicBezTo>
                    <a:close/>
                  </a:path>
                </a:pathLst>
              </a:custGeom>
              <a:solidFill>
                <a:srgbClr val="293E40"/>
              </a:solidFill>
              <a:ln w="9525" cap="flat">
                <a:noFill/>
                <a:prstDash val="solid"/>
                <a:miter/>
              </a:ln>
            </p:spPr>
            <p:txBody>
              <a:bodyPr rtlCol="0" anchor="ctr"/>
              <a:lstStyle/>
              <a:p>
                <a:pPr defTabSz="913852">
                  <a:defRPr/>
                </a:pPr>
                <a:endParaRPr lang="en-US" sz="1798">
                  <a:solidFill>
                    <a:srgbClr val="293E40"/>
                  </a:solidFill>
                </a:endParaRPr>
              </a:p>
            </p:txBody>
          </p:sp>
          <p:sp>
            <p:nvSpPr>
              <p:cNvPr id="142" name="Freeform 60">
                <a:extLst>
                  <a:ext uri="{FF2B5EF4-FFF2-40B4-BE49-F238E27FC236}">
                    <a16:creationId xmlns:a16="http://schemas.microsoft.com/office/drawing/2014/main" id="{B7CBFE36-AF53-4E1C-9522-1B8792B5A957}"/>
                  </a:ext>
                </a:extLst>
              </p:cNvPr>
              <p:cNvSpPr/>
              <p:nvPr/>
            </p:nvSpPr>
            <p:spPr>
              <a:xfrm>
                <a:off x="5705483" y="3698308"/>
                <a:ext cx="95250" cy="104775"/>
              </a:xfrm>
              <a:custGeom>
                <a:avLst/>
                <a:gdLst>
                  <a:gd name="connsiteX0" fmla="*/ 52370 w 95250"/>
                  <a:gd name="connsiteY0" fmla="*/ 104775 h 104775"/>
                  <a:gd name="connsiteX1" fmla="*/ 0 w 95250"/>
                  <a:gd name="connsiteY1" fmla="*/ 52370 h 104775"/>
                  <a:gd name="connsiteX2" fmla="*/ 52405 w 95250"/>
                  <a:gd name="connsiteY2" fmla="*/ 0 h 104775"/>
                  <a:gd name="connsiteX3" fmla="*/ 104775 w 95250"/>
                  <a:gd name="connsiteY3" fmla="*/ 52405 h 104775"/>
                  <a:gd name="connsiteX4" fmla="*/ 89422 w 95250"/>
                  <a:gd name="connsiteY4" fmla="*/ 89440 h 104775"/>
                  <a:gd name="connsiteX5" fmla="*/ 52370 w 95250"/>
                  <a:gd name="connsiteY5" fmla="*/ 104775 h 104775"/>
                  <a:gd name="connsiteX6" fmla="*/ 52370 w 95250"/>
                  <a:gd name="connsiteY6" fmla="*/ 28575 h 104775"/>
                  <a:gd name="connsiteX7" fmla="*/ 35606 w 95250"/>
                  <a:gd name="connsiteY7" fmla="*/ 35528 h 104775"/>
                  <a:gd name="connsiteX8" fmla="*/ 35428 w 95250"/>
                  <a:gd name="connsiteY8" fmla="*/ 69069 h 104775"/>
                  <a:gd name="connsiteX9" fmla="*/ 35606 w 95250"/>
                  <a:gd name="connsiteY9" fmla="*/ 69247 h 104775"/>
                  <a:gd name="connsiteX10" fmla="*/ 69229 w 95250"/>
                  <a:gd name="connsiteY10" fmla="*/ 69247 h 104775"/>
                  <a:gd name="connsiteX11" fmla="*/ 69272 w 95250"/>
                  <a:gd name="connsiteY11" fmla="*/ 35571 h 104775"/>
                  <a:gd name="connsiteX12" fmla="*/ 52370 w 95250"/>
                  <a:gd name="connsiteY12" fmla="*/ 285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04775">
                    <a:moveTo>
                      <a:pt x="52370" y="104775"/>
                    </a:moveTo>
                    <a:cubicBezTo>
                      <a:pt x="23437" y="104765"/>
                      <a:pt x="-10" y="81303"/>
                      <a:pt x="0" y="52370"/>
                    </a:cubicBezTo>
                    <a:cubicBezTo>
                      <a:pt x="10" y="23437"/>
                      <a:pt x="23472" y="-10"/>
                      <a:pt x="52405" y="0"/>
                    </a:cubicBezTo>
                    <a:cubicBezTo>
                      <a:pt x="81338" y="10"/>
                      <a:pt x="104785" y="23472"/>
                      <a:pt x="104775" y="52405"/>
                    </a:cubicBezTo>
                    <a:cubicBezTo>
                      <a:pt x="104770" y="66297"/>
                      <a:pt x="99248" y="79619"/>
                      <a:pt x="89422" y="89440"/>
                    </a:cubicBezTo>
                    <a:cubicBezTo>
                      <a:pt x="79618" y="99299"/>
                      <a:pt x="66274" y="104822"/>
                      <a:pt x="52370" y="104775"/>
                    </a:cubicBezTo>
                    <a:close/>
                    <a:moveTo>
                      <a:pt x="52370" y="28575"/>
                    </a:moveTo>
                    <a:cubicBezTo>
                      <a:pt x="46079" y="28568"/>
                      <a:pt x="40045" y="31071"/>
                      <a:pt x="35606" y="35528"/>
                    </a:cubicBezTo>
                    <a:cubicBezTo>
                      <a:pt x="26295" y="44741"/>
                      <a:pt x="26215" y="59758"/>
                      <a:pt x="35428" y="69069"/>
                    </a:cubicBezTo>
                    <a:cubicBezTo>
                      <a:pt x="35487" y="69129"/>
                      <a:pt x="35547" y="69188"/>
                      <a:pt x="35606" y="69247"/>
                    </a:cubicBezTo>
                    <a:cubicBezTo>
                      <a:pt x="45003" y="78258"/>
                      <a:pt x="59833" y="78258"/>
                      <a:pt x="69229" y="69247"/>
                    </a:cubicBezTo>
                    <a:cubicBezTo>
                      <a:pt x="78540" y="59959"/>
                      <a:pt x="78560" y="44882"/>
                      <a:pt x="69272" y="35571"/>
                    </a:cubicBezTo>
                    <a:cubicBezTo>
                      <a:pt x="64794" y="31082"/>
                      <a:pt x="58711" y="28564"/>
                      <a:pt x="52370" y="28575"/>
                    </a:cubicBezTo>
                    <a:close/>
                  </a:path>
                </a:pathLst>
              </a:custGeom>
              <a:solidFill>
                <a:srgbClr val="293E40"/>
              </a:solidFill>
              <a:ln w="9525" cap="flat">
                <a:noFill/>
                <a:prstDash val="solid"/>
                <a:miter/>
              </a:ln>
            </p:spPr>
            <p:txBody>
              <a:bodyPr rtlCol="0" anchor="ctr"/>
              <a:lstStyle/>
              <a:p>
                <a:pPr defTabSz="913852">
                  <a:defRPr/>
                </a:pPr>
                <a:endParaRPr lang="en-US" sz="1798">
                  <a:solidFill>
                    <a:srgbClr val="293E40"/>
                  </a:solidFill>
                </a:endParaRPr>
              </a:p>
            </p:txBody>
          </p:sp>
        </p:grpSp>
      </p:grpSp>
      <p:grpSp>
        <p:nvGrpSpPr>
          <p:cNvPr id="19" name="Group 18">
            <a:extLst>
              <a:ext uri="{FF2B5EF4-FFF2-40B4-BE49-F238E27FC236}">
                <a16:creationId xmlns:a16="http://schemas.microsoft.com/office/drawing/2014/main" id="{E929A75D-FACD-44FD-9616-DE56697864D3}"/>
              </a:ext>
            </a:extLst>
          </p:cNvPr>
          <p:cNvGrpSpPr/>
          <p:nvPr/>
        </p:nvGrpSpPr>
        <p:grpSpPr>
          <a:xfrm>
            <a:off x="2689033" y="1151757"/>
            <a:ext cx="1416002" cy="869123"/>
            <a:chOff x="7846790" y="2203361"/>
            <a:chExt cx="1390736" cy="838927"/>
          </a:xfrm>
        </p:grpSpPr>
        <p:grpSp>
          <p:nvGrpSpPr>
            <p:cNvPr id="143" name="Group 142">
              <a:extLst>
                <a:ext uri="{FF2B5EF4-FFF2-40B4-BE49-F238E27FC236}">
                  <a16:creationId xmlns:a16="http://schemas.microsoft.com/office/drawing/2014/main" id="{B29D9BC4-6B50-45A1-861D-7149536059D8}"/>
                </a:ext>
              </a:extLst>
            </p:cNvPr>
            <p:cNvGrpSpPr>
              <a:grpSpLocks noChangeAspect="1"/>
            </p:cNvGrpSpPr>
            <p:nvPr/>
          </p:nvGrpSpPr>
          <p:grpSpPr>
            <a:xfrm>
              <a:off x="8266156" y="2203361"/>
              <a:ext cx="566959" cy="453987"/>
              <a:chOff x="11763166" y="9386376"/>
              <a:chExt cx="493032" cy="394790"/>
            </a:xfrm>
          </p:grpSpPr>
          <p:sp>
            <p:nvSpPr>
              <p:cNvPr id="144" name="Freeform 111">
                <a:extLst>
                  <a:ext uri="{FF2B5EF4-FFF2-40B4-BE49-F238E27FC236}">
                    <a16:creationId xmlns:a16="http://schemas.microsoft.com/office/drawing/2014/main" id="{1D3D48D1-FC01-4C1F-AEE6-54FDFCAF3D60}"/>
                  </a:ext>
                </a:extLst>
              </p:cNvPr>
              <p:cNvSpPr>
                <a:spLocks noEditPoints="1"/>
              </p:cNvSpPr>
              <p:nvPr/>
            </p:nvSpPr>
            <p:spPr bwMode="auto">
              <a:xfrm>
                <a:off x="11779539" y="9386376"/>
                <a:ext cx="460285" cy="394790"/>
              </a:xfrm>
              <a:custGeom>
                <a:avLst/>
                <a:gdLst>
                  <a:gd name="T0" fmla="*/ 231 w 236"/>
                  <a:gd name="T1" fmla="*/ 40 h 196"/>
                  <a:gd name="T2" fmla="*/ 124 w 236"/>
                  <a:gd name="T3" fmla="*/ 21 h 196"/>
                  <a:gd name="T4" fmla="*/ 124 w 236"/>
                  <a:gd name="T5" fmla="*/ 6 h 196"/>
                  <a:gd name="T6" fmla="*/ 118 w 236"/>
                  <a:gd name="T7" fmla="*/ 0 h 196"/>
                  <a:gd name="T8" fmla="*/ 112 w 236"/>
                  <a:gd name="T9" fmla="*/ 6 h 196"/>
                  <a:gd name="T10" fmla="*/ 112 w 236"/>
                  <a:gd name="T11" fmla="*/ 19 h 196"/>
                  <a:gd name="T12" fmla="*/ 7 w 236"/>
                  <a:gd name="T13" fmla="*/ 0 h 196"/>
                  <a:gd name="T14" fmla="*/ 0 w 236"/>
                  <a:gd name="T15" fmla="*/ 5 h 196"/>
                  <a:gd name="T16" fmla="*/ 5 w 236"/>
                  <a:gd name="T17" fmla="*/ 12 h 196"/>
                  <a:gd name="T18" fmla="*/ 16 w 236"/>
                  <a:gd name="T19" fmla="*/ 14 h 196"/>
                  <a:gd name="T20" fmla="*/ 16 w 236"/>
                  <a:gd name="T21" fmla="*/ 14 h 196"/>
                  <a:gd name="T22" fmla="*/ 16 w 236"/>
                  <a:gd name="T23" fmla="*/ 62 h 196"/>
                  <a:gd name="T24" fmla="*/ 22 w 236"/>
                  <a:gd name="T25" fmla="*/ 68 h 196"/>
                  <a:gd name="T26" fmla="*/ 28 w 236"/>
                  <a:gd name="T27" fmla="*/ 62 h 196"/>
                  <a:gd name="T28" fmla="*/ 28 w 236"/>
                  <a:gd name="T29" fmla="*/ 16 h 196"/>
                  <a:gd name="T30" fmla="*/ 112 w 236"/>
                  <a:gd name="T31" fmla="*/ 31 h 196"/>
                  <a:gd name="T32" fmla="*/ 112 w 236"/>
                  <a:gd name="T33" fmla="*/ 132 h 196"/>
                  <a:gd name="T34" fmla="*/ 65 w 236"/>
                  <a:gd name="T35" fmla="*/ 186 h 196"/>
                  <a:gd name="T36" fmla="*/ 65 w 236"/>
                  <a:gd name="T37" fmla="*/ 193 h 196"/>
                  <a:gd name="T38" fmla="*/ 70 w 236"/>
                  <a:gd name="T39" fmla="*/ 196 h 196"/>
                  <a:gd name="T40" fmla="*/ 166 w 236"/>
                  <a:gd name="T41" fmla="*/ 196 h 196"/>
                  <a:gd name="T42" fmla="*/ 171 w 236"/>
                  <a:gd name="T43" fmla="*/ 193 h 196"/>
                  <a:gd name="T44" fmla="*/ 171 w 236"/>
                  <a:gd name="T45" fmla="*/ 186 h 196"/>
                  <a:gd name="T46" fmla="*/ 124 w 236"/>
                  <a:gd name="T47" fmla="*/ 132 h 196"/>
                  <a:gd name="T48" fmla="*/ 124 w 236"/>
                  <a:gd name="T49" fmla="*/ 33 h 196"/>
                  <a:gd name="T50" fmla="*/ 208 w 236"/>
                  <a:gd name="T51" fmla="*/ 48 h 196"/>
                  <a:gd name="T52" fmla="*/ 208 w 236"/>
                  <a:gd name="T53" fmla="*/ 94 h 196"/>
                  <a:gd name="T54" fmla="*/ 214 w 236"/>
                  <a:gd name="T55" fmla="*/ 100 h 196"/>
                  <a:gd name="T56" fmla="*/ 220 w 236"/>
                  <a:gd name="T57" fmla="*/ 94 h 196"/>
                  <a:gd name="T58" fmla="*/ 220 w 236"/>
                  <a:gd name="T59" fmla="*/ 50 h 196"/>
                  <a:gd name="T60" fmla="*/ 229 w 236"/>
                  <a:gd name="T61" fmla="*/ 52 h 196"/>
                  <a:gd name="T62" fmla="*/ 230 w 236"/>
                  <a:gd name="T63" fmla="*/ 52 h 196"/>
                  <a:gd name="T64" fmla="*/ 236 w 236"/>
                  <a:gd name="T65" fmla="*/ 47 h 196"/>
                  <a:gd name="T66" fmla="*/ 231 w 236"/>
                  <a:gd name="T67" fmla="*/ 40 h 196"/>
                  <a:gd name="T68" fmla="*/ 83 w 236"/>
                  <a:gd name="T69" fmla="*/ 184 h 196"/>
                  <a:gd name="T70" fmla="*/ 118 w 236"/>
                  <a:gd name="T71" fmla="*/ 143 h 196"/>
                  <a:gd name="T72" fmla="*/ 153 w 236"/>
                  <a:gd name="T73" fmla="*/ 184 h 196"/>
                  <a:gd name="T74" fmla="*/ 83 w 236"/>
                  <a:gd name="T75" fmla="*/ 18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 h="196">
                    <a:moveTo>
                      <a:pt x="231" y="40"/>
                    </a:moveTo>
                    <a:cubicBezTo>
                      <a:pt x="124" y="21"/>
                      <a:pt x="124" y="21"/>
                      <a:pt x="124" y="21"/>
                    </a:cubicBezTo>
                    <a:cubicBezTo>
                      <a:pt x="124" y="6"/>
                      <a:pt x="124" y="6"/>
                      <a:pt x="124" y="6"/>
                    </a:cubicBezTo>
                    <a:cubicBezTo>
                      <a:pt x="124" y="3"/>
                      <a:pt x="121" y="0"/>
                      <a:pt x="118" y="0"/>
                    </a:cubicBezTo>
                    <a:cubicBezTo>
                      <a:pt x="115" y="0"/>
                      <a:pt x="112" y="3"/>
                      <a:pt x="112" y="6"/>
                    </a:cubicBezTo>
                    <a:cubicBezTo>
                      <a:pt x="112" y="19"/>
                      <a:pt x="112" y="19"/>
                      <a:pt x="112" y="19"/>
                    </a:cubicBezTo>
                    <a:cubicBezTo>
                      <a:pt x="7" y="0"/>
                      <a:pt x="7" y="0"/>
                      <a:pt x="7" y="0"/>
                    </a:cubicBezTo>
                    <a:cubicBezTo>
                      <a:pt x="4" y="0"/>
                      <a:pt x="1" y="2"/>
                      <a:pt x="0" y="5"/>
                    </a:cubicBezTo>
                    <a:cubicBezTo>
                      <a:pt x="0" y="8"/>
                      <a:pt x="2" y="11"/>
                      <a:pt x="5" y="12"/>
                    </a:cubicBezTo>
                    <a:cubicBezTo>
                      <a:pt x="16" y="14"/>
                      <a:pt x="16" y="14"/>
                      <a:pt x="16" y="14"/>
                    </a:cubicBezTo>
                    <a:cubicBezTo>
                      <a:pt x="16" y="14"/>
                      <a:pt x="16" y="14"/>
                      <a:pt x="16" y="14"/>
                    </a:cubicBezTo>
                    <a:cubicBezTo>
                      <a:pt x="16" y="62"/>
                      <a:pt x="16" y="62"/>
                      <a:pt x="16" y="62"/>
                    </a:cubicBezTo>
                    <a:cubicBezTo>
                      <a:pt x="16" y="65"/>
                      <a:pt x="19" y="68"/>
                      <a:pt x="22" y="68"/>
                    </a:cubicBezTo>
                    <a:cubicBezTo>
                      <a:pt x="25" y="68"/>
                      <a:pt x="28" y="65"/>
                      <a:pt x="28" y="62"/>
                    </a:cubicBezTo>
                    <a:cubicBezTo>
                      <a:pt x="28" y="16"/>
                      <a:pt x="28" y="16"/>
                      <a:pt x="28" y="16"/>
                    </a:cubicBezTo>
                    <a:cubicBezTo>
                      <a:pt x="112" y="31"/>
                      <a:pt x="112" y="31"/>
                      <a:pt x="112" y="31"/>
                    </a:cubicBezTo>
                    <a:cubicBezTo>
                      <a:pt x="112" y="132"/>
                      <a:pt x="112" y="132"/>
                      <a:pt x="112" y="132"/>
                    </a:cubicBezTo>
                    <a:cubicBezTo>
                      <a:pt x="65" y="186"/>
                      <a:pt x="65" y="186"/>
                      <a:pt x="65" y="186"/>
                    </a:cubicBezTo>
                    <a:cubicBezTo>
                      <a:pt x="64" y="188"/>
                      <a:pt x="64" y="190"/>
                      <a:pt x="65" y="193"/>
                    </a:cubicBezTo>
                    <a:cubicBezTo>
                      <a:pt x="66" y="195"/>
                      <a:pt x="68" y="196"/>
                      <a:pt x="70" y="196"/>
                    </a:cubicBezTo>
                    <a:cubicBezTo>
                      <a:pt x="166" y="196"/>
                      <a:pt x="166" y="196"/>
                      <a:pt x="166" y="196"/>
                    </a:cubicBezTo>
                    <a:cubicBezTo>
                      <a:pt x="168" y="196"/>
                      <a:pt x="170" y="195"/>
                      <a:pt x="171" y="193"/>
                    </a:cubicBezTo>
                    <a:cubicBezTo>
                      <a:pt x="172" y="190"/>
                      <a:pt x="172" y="188"/>
                      <a:pt x="171" y="186"/>
                    </a:cubicBezTo>
                    <a:cubicBezTo>
                      <a:pt x="124" y="132"/>
                      <a:pt x="124" y="132"/>
                      <a:pt x="124" y="132"/>
                    </a:cubicBezTo>
                    <a:cubicBezTo>
                      <a:pt x="124" y="33"/>
                      <a:pt x="124" y="33"/>
                      <a:pt x="124" y="33"/>
                    </a:cubicBezTo>
                    <a:cubicBezTo>
                      <a:pt x="208" y="48"/>
                      <a:pt x="208" y="48"/>
                      <a:pt x="208" y="48"/>
                    </a:cubicBezTo>
                    <a:cubicBezTo>
                      <a:pt x="208" y="94"/>
                      <a:pt x="208" y="94"/>
                      <a:pt x="208" y="94"/>
                    </a:cubicBezTo>
                    <a:cubicBezTo>
                      <a:pt x="208" y="97"/>
                      <a:pt x="211" y="100"/>
                      <a:pt x="214" y="100"/>
                    </a:cubicBezTo>
                    <a:cubicBezTo>
                      <a:pt x="217" y="100"/>
                      <a:pt x="220" y="97"/>
                      <a:pt x="220" y="94"/>
                    </a:cubicBezTo>
                    <a:cubicBezTo>
                      <a:pt x="220" y="50"/>
                      <a:pt x="220" y="50"/>
                      <a:pt x="220" y="50"/>
                    </a:cubicBezTo>
                    <a:cubicBezTo>
                      <a:pt x="229" y="52"/>
                      <a:pt x="229" y="52"/>
                      <a:pt x="229" y="52"/>
                    </a:cubicBezTo>
                    <a:cubicBezTo>
                      <a:pt x="229" y="52"/>
                      <a:pt x="230" y="52"/>
                      <a:pt x="230" y="52"/>
                    </a:cubicBezTo>
                    <a:cubicBezTo>
                      <a:pt x="233" y="52"/>
                      <a:pt x="235" y="50"/>
                      <a:pt x="236" y="47"/>
                    </a:cubicBezTo>
                    <a:cubicBezTo>
                      <a:pt x="236" y="44"/>
                      <a:pt x="234" y="41"/>
                      <a:pt x="231" y="40"/>
                    </a:cubicBezTo>
                    <a:close/>
                    <a:moveTo>
                      <a:pt x="83" y="184"/>
                    </a:moveTo>
                    <a:cubicBezTo>
                      <a:pt x="118" y="143"/>
                      <a:pt x="118" y="143"/>
                      <a:pt x="118" y="143"/>
                    </a:cubicBezTo>
                    <a:cubicBezTo>
                      <a:pt x="153" y="184"/>
                      <a:pt x="153" y="184"/>
                      <a:pt x="153" y="184"/>
                    </a:cubicBezTo>
                    <a:lnTo>
                      <a:pt x="83" y="184"/>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a:solidFill>
                    <a:srgbClr val="293E40"/>
                  </a:solidFill>
                </a:endParaRPr>
              </a:p>
            </p:txBody>
          </p:sp>
          <p:sp>
            <p:nvSpPr>
              <p:cNvPr id="145" name="Freeform 112">
                <a:extLst>
                  <a:ext uri="{FF2B5EF4-FFF2-40B4-BE49-F238E27FC236}">
                    <a16:creationId xmlns:a16="http://schemas.microsoft.com/office/drawing/2014/main" id="{87C2473B-4149-496F-9E6A-271A2E8B1E1C}"/>
                  </a:ext>
                </a:extLst>
              </p:cNvPr>
              <p:cNvSpPr>
                <a:spLocks/>
              </p:cNvSpPr>
              <p:nvPr/>
            </p:nvSpPr>
            <p:spPr bwMode="auto">
              <a:xfrm>
                <a:off x="11763166" y="9499173"/>
                <a:ext cx="118255" cy="105520"/>
              </a:xfrm>
              <a:custGeom>
                <a:avLst/>
                <a:gdLst>
                  <a:gd name="T0" fmla="*/ 54 w 60"/>
                  <a:gd name="T1" fmla="*/ 0 h 52"/>
                  <a:gd name="T2" fmla="*/ 6 w 60"/>
                  <a:gd name="T3" fmla="*/ 0 h 52"/>
                  <a:gd name="T4" fmla="*/ 0 w 60"/>
                  <a:gd name="T5" fmla="*/ 6 h 52"/>
                  <a:gd name="T6" fmla="*/ 0 w 60"/>
                  <a:gd name="T7" fmla="*/ 22 h 52"/>
                  <a:gd name="T8" fmla="*/ 30 w 60"/>
                  <a:gd name="T9" fmla="*/ 52 h 52"/>
                  <a:gd name="T10" fmla="*/ 60 w 60"/>
                  <a:gd name="T11" fmla="*/ 22 h 52"/>
                  <a:gd name="T12" fmla="*/ 60 w 60"/>
                  <a:gd name="T13" fmla="*/ 6 h 52"/>
                  <a:gd name="T14" fmla="*/ 54 w 60"/>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2">
                    <a:moveTo>
                      <a:pt x="54" y="0"/>
                    </a:moveTo>
                    <a:cubicBezTo>
                      <a:pt x="6" y="0"/>
                      <a:pt x="6" y="0"/>
                      <a:pt x="6" y="0"/>
                    </a:cubicBezTo>
                    <a:cubicBezTo>
                      <a:pt x="3" y="0"/>
                      <a:pt x="0" y="3"/>
                      <a:pt x="0" y="6"/>
                    </a:cubicBezTo>
                    <a:cubicBezTo>
                      <a:pt x="0" y="22"/>
                      <a:pt x="0" y="22"/>
                      <a:pt x="0" y="22"/>
                    </a:cubicBezTo>
                    <a:cubicBezTo>
                      <a:pt x="0" y="39"/>
                      <a:pt x="13" y="52"/>
                      <a:pt x="30" y="52"/>
                    </a:cubicBezTo>
                    <a:cubicBezTo>
                      <a:pt x="47" y="52"/>
                      <a:pt x="60" y="39"/>
                      <a:pt x="60" y="22"/>
                    </a:cubicBezTo>
                    <a:cubicBezTo>
                      <a:pt x="60" y="6"/>
                      <a:pt x="60" y="6"/>
                      <a:pt x="60" y="6"/>
                    </a:cubicBezTo>
                    <a:cubicBezTo>
                      <a:pt x="60" y="3"/>
                      <a:pt x="57" y="0"/>
                      <a:pt x="54" y="0"/>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a:solidFill>
                    <a:srgbClr val="293E40"/>
                  </a:solidFill>
                </a:endParaRPr>
              </a:p>
            </p:txBody>
          </p:sp>
          <p:sp>
            <p:nvSpPr>
              <p:cNvPr id="146" name="Freeform 113">
                <a:extLst>
                  <a:ext uri="{FF2B5EF4-FFF2-40B4-BE49-F238E27FC236}">
                    <a16:creationId xmlns:a16="http://schemas.microsoft.com/office/drawing/2014/main" id="{C0302B92-0321-4D16-A99D-88714E36B725}"/>
                  </a:ext>
                </a:extLst>
              </p:cNvPr>
              <p:cNvSpPr>
                <a:spLocks/>
              </p:cNvSpPr>
              <p:nvPr/>
            </p:nvSpPr>
            <p:spPr bwMode="auto">
              <a:xfrm>
                <a:off x="12137943" y="9562849"/>
                <a:ext cx="118255" cy="105520"/>
              </a:xfrm>
              <a:custGeom>
                <a:avLst/>
                <a:gdLst>
                  <a:gd name="T0" fmla="*/ 54 w 60"/>
                  <a:gd name="T1" fmla="*/ 0 h 52"/>
                  <a:gd name="T2" fmla="*/ 6 w 60"/>
                  <a:gd name="T3" fmla="*/ 0 h 52"/>
                  <a:gd name="T4" fmla="*/ 0 w 60"/>
                  <a:gd name="T5" fmla="*/ 6 h 52"/>
                  <a:gd name="T6" fmla="*/ 0 w 60"/>
                  <a:gd name="T7" fmla="*/ 22 h 52"/>
                  <a:gd name="T8" fmla="*/ 30 w 60"/>
                  <a:gd name="T9" fmla="*/ 52 h 52"/>
                  <a:gd name="T10" fmla="*/ 60 w 60"/>
                  <a:gd name="T11" fmla="*/ 22 h 52"/>
                  <a:gd name="T12" fmla="*/ 60 w 60"/>
                  <a:gd name="T13" fmla="*/ 6 h 52"/>
                  <a:gd name="T14" fmla="*/ 54 w 60"/>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2">
                    <a:moveTo>
                      <a:pt x="54" y="0"/>
                    </a:moveTo>
                    <a:cubicBezTo>
                      <a:pt x="6" y="0"/>
                      <a:pt x="6" y="0"/>
                      <a:pt x="6" y="0"/>
                    </a:cubicBezTo>
                    <a:cubicBezTo>
                      <a:pt x="3" y="0"/>
                      <a:pt x="0" y="3"/>
                      <a:pt x="0" y="6"/>
                    </a:cubicBezTo>
                    <a:cubicBezTo>
                      <a:pt x="0" y="22"/>
                      <a:pt x="0" y="22"/>
                      <a:pt x="0" y="22"/>
                    </a:cubicBezTo>
                    <a:cubicBezTo>
                      <a:pt x="0" y="39"/>
                      <a:pt x="13" y="52"/>
                      <a:pt x="30" y="52"/>
                    </a:cubicBezTo>
                    <a:cubicBezTo>
                      <a:pt x="47" y="52"/>
                      <a:pt x="60" y="39"/>
                      <a:pt x="60" y="22"/>
                    </a:cubicBezTo>
                    <a:cubicBezTo>
                      <a:pt x="60" y="6"/>
                      <a:pt x="60" y="6"/>
                      <a:pt x="60" y="6"/>
                    </a:cubicBezTo>
                    <a:cubicBezTo>
                      <a:pt x="60" y="3"/>
                      <a:pt x="57" y="0"/>
                      <a:pt x="54" y="0"/>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a:solidFill>
                    <a:srgbClr val="293E40"/>
                  </a:solidFill>
                </a:endParaRPr>
              </a:p>
            </p:txBody>
          </p:sp>
        </p:grpSp>
        <p:sp>
          <p:nvSpPr>
            <p:cNvPr id="147" name="TextBox 146">
              <a:extLst>
                <a:ext uri="{FF2B5EF4-FFF2-40B4-BE49-F238E27FC236}">
                  <a16:creationId xmlns:a16="http://schemas.microsoft.com/office/drawing/2014/main" id="{75BDCCEB-9220-490A-8B30-355D0FBB45E3}"/>
                </a:ext>
              </a:extLst>
            </p:cNvPr>
            <p:cNvSpPr txBox="1"/>
            <p:nvPr/>
          </p:nvSpPr>
          <p:spPr>
            <a:xfrm>
              <a:off x="7846790" y="2659149"/>
              <a:ext cx="1390736" cy="383139"/>
            </a:xfrm>
            <a:prstGeom prst="rect">
              <a:avLst/>
            </a:prstGeom>
            <a:noFill/>
          </p:spPr>
          <p:txBody>
            <a:bodyPr wrap="square" rtlCol="0">
              <a:spAutoFit/>
            </a:bodyPr>
            <a:lstStyle/>
            <a:p>
              <a:pPr algn="ctr" defTabSz="456629">
                <a:lnSpc>
                  <a:spcPct val="90000"/>
                </a:lnSpc>
                <a:defRPr/>
              </a:pPr>
              <a:r>
                <a:rPr lang="en-US" sz="1100" b="1">
                  <a:solidFill>
                    <a:srgbClr val="293E40"/>
                  </a:solidFill>
                </a:rPr>
                <a:t>Continuous</a:t>
              </a:r>
            </a:p>
            <a:p>
              <a:pPr algn="ctr" defTabSz="456629">
                <a:lnSpc>
                  <a:spcPct val="90000"/>
                </a:lnSpc>
                <a:defRPr/>
              </a:pPr>
              <a:r>
                <a:rPr lang="en-US" sz="1100" b="1">
                  <a:solidFill>
                    <a:srgbClr val="293E40"/>
                  </a:solidFill>
                </a:rPr>
                <a:t>Compliance</a:t>
              </a:r>
            </a:p>
          </p:txBody>
        </p:sp>
      </p:grpSp>
      <p:cxnSp>
        <p:nvCxnSpPr>
          <p:cNvPr id="23" name="Straight Arrow Connector 22">
            <a:extLst>
              <a:ext uri="{FF2B5EF4-FFF2-40B4-BE49-F238E27FC236}">
                <a16:creationId xmlns:a16="http://schemas.microsoft.com/office/drawing/2014/main" id="{3714A62A-8A8C-4079-B001-E419F7AF74BC}"/>
              </a:ext>
            </a:extLst>
          </p:cNvPr>
          <p:cNvCxnSpPr>
            <a:cxnSpLocks/>
          </p:cNvCxnSpPr>
          <p:nvPr/>
        </p:nvCxnSpPr>
        <p:spPr>
          <a:xfrm flipH="1" flipV="1">
            <a:off x="3897496" y="1529421"/>
            <a:ext cx="1281969" cy="360694"/>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EFF983A-CE60-4C7F-80FE-C6DD31085515}"/>
              </a:ext>
            </a:extLst>
          </p:cNvPr>
          <p:cNvCxnSpPr>
            <a:cxnSpLocks/>
          </p:cNvCxnSpPr>
          <p:nvPr/>
        </p:nvCxnSpPr>
        <p:spPr>
          <a:xfrm flipH="1">
            <a:off x="3898515" y="2561710"/>
            <a:ext cx="1221231" cy="196161"/>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406C56E-9051-4B28-824D-BAA57790CBC0}"/>
              </a:ext>
            </a:extLst>
          </p:cNvPr>
          <p:cNvCxnSpPr>
            <a:cxnSpLocks/>
          </p:cNvCxnSpPr>
          <p:nvPr/>
        </p:nvCxnSpPr>
        <p:spPr>
          <a:xfrm flipV="1">
            <a:off x="7019221" y="1575513"/>
            <a:ext cx="1384956" cy="313922"/>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25A04202-82DD-4A07-82F6-A0275F84A9A1}"/>
              </a:ext>
            </a:extLst>
          </p:cNvPr>
          <p:cNvCxnSpPr>
            <a:cxnSpLocks/>
          </p:cNvCxnSpPr>
          <p:nvPr/>
        </p:nvCxnSpPr>
        <p:spPr>
          <a:xfrm>
            <a:off x="7066690" y="2581848"/>
            <a:ext cx="1291028" cy="176023"/>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AF195D1-7C9A-4468-A2EB-26DBCF91B1F7}"/>
              </a:ext>
            </a:extLst>
          </p:cNvPr>
          <p:cNvGrpSpPr/>
          <p:nvPr/>
        </p:nvGrpSpPr>
        <p:grpSpPr>
          <a:xfrm>
            <a:off x="5119747" y="1418898"/>
            <a:ext cx="1946944" cy="1737268"/>
            <a:chOff x="5133021" y="2442299"/>
            <a:chExt cx="1950404" cy="1950404"/>
          </a:xfrm>
        </p:grpSpPr>
        <p:sp>
          <p:nvSpPr>
            <p:cNvPr id="32" name="Oval 31">
              <a:extLst>
                <a:ext uri="{FF2B5EF4-FFF2-40B4-BE49-F238E27FC236}">
                  <a16:creationId xmlns:a16="http://schemas.microsoft.com/office/drawing/2014/main" id="{7BC86656-57C4-4AE0-9162-36661395D326}"/>
                </a:ext>
              </a:extLst>
            </p:cNvPr>
            <p:cNvSpPr/>
            <p:nvPr/>
          </p:nvSpPr>
          <p:spPr>
            <a:xfrm>
              <a:off x="5133021" y="2442299"/>
              <a:ext cx="1950404" cy="19504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defRPr/>
              </a:pPr>
              <a:endParaRPr lang="en-US" sz="1600">
                <a:solidFill>
                  <a:srgbClr val="FFFFFF"/>
                </a:solidFill>
              </a:endParaRPr>
            </a:p>
          </p:txBody>
        </p:sp>
        <p:sp>
          <p:nvSpPr>
            <p:cNvPr id="33" name="TextBox 32">
              <a:extLst>
                <a:ext uri="{FF2B5EF4-FFF2-40B4-BE49-F238E27FC236}">
                  <a16:creationId xmlns:a16="http://schemas.microsoft.com/office/drawing/2014/main" id="{C545F857-CB65-4A5D-9EBB-0E5358C187C8}"/>
                </a:ext>
              </a:extLst>
            </p:cNvPr>
            <p:cNvSpPr txBox="1"/>
            <p:nvPr/>
          </p:nvSpPr>
          <p:spPr>
            <a:xfrm>
              <a:off x="5504419" y="3464657"/>
              <a:ext cx="1207606" cy="829071"/>
            </a:xfrm>
            <a:prstGeom prst="rect">
              <a:avLst/>
            </a:prstGeom>
            <a:noFill/>
          </p:spPr>
          <p:txBody>
            <a:bodyPr wrap="none" rtlCol="0">
              <a:spAutoFit/>
            </a:bodyPr>
            <a:lstStyle/>
            <a:p>
              <a:pPr algn="ctr" defTabSz="456629">
                <a:defRPr/>
              </a:pPr>
              <a:r>
                <a:rPr lang="en-US" sz="1400" b="1">
                  <a:solidFill>
                    <a:srgbClr val="FFFFFF"/>
                  </a:solidFill>
                </a:rPr>
                <a:t>DevOps</a:t>
              </a:r>
            </a:p>
            <a:p>
              <a:pPr algn="ctr" defTabSz="456629">
                <a:defRPr/>
              </a:pPr>
              <a:r>
                <a:rPr lang="en-US" sz="1400" b="1">
                  <a:solidFill>
                    <a:srgbClr val="FFFFFF"/>
                  </a:solidFill>
                </a:rPr>
                <a:t>Data Model</a:t>
              </a:r>
            </a:p>
            <a:p>
              <a:pPr algn="ctr" defTabSz="456629">
                <a:defRPr/>
              </a:pPr>
              <a:r>
                <a:rPr lang="en-US" sz="1400" b="1">
                  <a:solidFill>
                    <a:srgbClr val="FFFFFF"/>
                  </a:solidFill>
                </a:rPr>
                <a:t>&amp; CSDM</a:t>
              </a:r>
            </a:p>
          </p:txBody>
        </p:sp>
        <p:grpSp>
          <p:nvGrpSpPr>
            <p:cNvPr id="34" name="Group 51">
              <a:extLst>
                <a:ext uri="{FF2B5EF4-FFF2-40B4-BE49-F238E27FC236}">
                  <a16:creationId xmlns:a16="http://schemas.microsoft.com/office/drawing/2014/main" id="{D8FFBCFA-BF39-4487-9C2D-6C5EE8BF202A}"/>
                </a:ext>
              </a:extLst>
            </p:cNvPr>
            <p:cNvGrpSpPr>
              <a:grpSpLocks noChangeAspect="1"/>
            </p:cNvGrpSpPr>
            <p:nvPr/>
          </p:nvGrpSpPr>
          <p:grpSpPr bwMode="auto">
            <a:xfrm>
              <a:off x="5860393" y="2781682"/>
              <a:ext cx="495663" cy="661602"/>
              <a:chOff x="6267" y="887"/>
              <a:chExt cx="230" cy="307"/>
            </a:xfrm>
          </p:grpSpPr>
          <p:sp>
            <p:nvSpPr>
              <p:cNvPr id="35" name="Oval 52">
                <a:extLst>
                  <a:ext uri="{FF2B5EF4-FFF2-40B4-BE49-F238E27FC236}">
                    <a16:creationId xmlns:a16="http://schemas.microsoft.com/office/drawing/2014/main" id="{F9AB3B8A-1532-4D89-86BA-4D70FDBE5A04}"/>
                  </a:ext>
                </a:extLst>
              </p:cNvPr>
              <p:cNvSpPr>
                <a:spLocks noChangeArrowheads="1"/>
              </p:cNvSpPr>
              <p:nvPr/>
            </p:nvSpPr>
            <p:spPr bwMode="auto">
              <a:xfrm>
                <a:off x="6314" y="922"/>
                <a:ext cx="137" cy="53"/>
              </a:xfrm>
              <a:prstGeom prst="ellipse">
                <a:avLst/>
              </a:pr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600">
                  <a:solidFill>
                    <a:srgbClr val="293E40"/>
                  </a:solidFill>
                </a:endParaRPr>
              </a:p>
            </p:txBody>
          </p:sp>
          <p:sp>
            <p:nvSpPr>
              <p:cNvPr id="36" name="Freeform 53">
                <a:extLst>
                  <a:ext uri="{FF2B5EF4-FFF2-40B4-BE49-F238E27FC236}">
                    <a16:creationId xmlns:a16="http://schemas.microsoft.com/office/drawing/2014/main" id="{60B3DE30-EF77-4A2A-9246-2513089A3130}"/>
                  </a:ext>
                </a:extLst>
              </p:cNvPr>
              <p:cNvSpPr>
                <a:spLocks noEditPoints="1"/>
              </p:cNvSpPr>
              <p:nvPr/>
            </p:nvSpPr>
            <p:spPr bwMode="auto">
              <a:xfrm>
                <a:off x="6267" y="887"/>
                <a:ext cx="230" cy="307"/>
              </a:xfrm>
              <a:custGeom>
                <a:avLst/>
                <a:gdLst>
                  <a:gd name="T0" fmla="*/ 188 w 188"/>
                  <a:gd name="T1" fmla="*/ 50 h 244"/>
                  <a:gd name="T2" fmla="*/ 94 w 188"/>
                  <a:gd name="T3" fmla="*/ 0 h 244"/>
                  <a:gd name="T4" fmla="*/ 0 w 188"/>
                  <a:gd name="T5" fmla="*/ 50 h 244"/>
                  <a:gd name="T6" fmla="*/ 0 w 188"/>
                  <a:gd name="T7" fmla="*/ 200 h 244"/>
                  <a:gd name="T8" fmla="*/ 94 w 188"/>
                  <a:gd name="T9" fmla="*/ 244 h 244"/>
                  <a:gd name="T10" fmla="*/ 188 w 188"/>
                  <a:gd name="T11" fmla="*/ 200 h 244"/>
                  <a:gd name="T12" fmla="*/ 188 w 188"/>
                  <a:gd name="T13" fmla="*/ 50 h 244"/>
                  <a:gd name="T14" fmla="*/ 176 w 188"/>
                  <a:gd name="T15" fmla="*/ 150 h 244"/>
                  <a:gd name="T16" fmla="*/ 176 w 188"/>
                  <a:gd name="T17" fmla="*/ 152 h 244"/>
                  <a:gd name="T18" fmla="*/ 94 w 188"/>
                  <a:gd name="T19" fmla="*/ 184 h 244"/>
                  <a:gd name="T20" fmla="*/ 12 w 188"/>
                  <a:gd name="T21" fmla="*/ 152 h 244"/>
                  <a:gd name="T22" fmla="*/ 12 w 188"/>
                  <a:gd name="T23" fmla="*/ 150 h 244"/>
                  <a:gd name="T24" fmla="*/ 12 w 188"/>
                  <a:gd name="T25" fmla="*/ 126 h 244"/>
                  <a:gd name="T26" fmla="*/ 94 w 188"/>
                  <a:gd name="T27" fmla="*/ 148 h 244"/>
                  <a:gd name="T28" fmla="*/ 176 w 188"/>
                  <a:gd name="T29" fmla="*/ 126 h 244"/>
                  <a:gd name="T30" fmla="*/ 176 w 188"/>
                  <a:gd name="T31" fmla="*/ 150 h 244"/>
                  <a:gd name="T32" fmla="*/ 176 w 188"/>
                  <a:gd name="T33" fmla="*/ 104 h 244"/>
                  <a:gd name="T34" fmla="*/ 94 w 188"/>
                  <a:gd name="T35" fmla="*/ 136 h 244"/>
                  <a:gd name="T36" fmla="*/ 12 w 188"/>
                  <a:gd name="T37" fmla="*/ 104 h 244"/>
                  <a:gd name="T38" fmla="*/ 12 w 188"/>
                  <a:gd name="T39" fmla="*/ 102 h 244"/>
                  <a:gd name="T40" fmla="*/ 12 w 188"/>
                  <a:gd name="T41" fmla="*/ 75 h 244"/>
                  <a:gd name="T42" fmla="*/ 94 w 188"/>
                  <a:gd name="T43" fmla="*/ 100 h 244"/>
                  <a:gd name="T44" fmla="*/ 176 w 188"/>
                  <a:gd name="T45" fmla="*/ 75 h 244"/>
                  <a:gd name="T46" fmla="*/ 176 w 188"/>
                  <a:gd name="T47" fmla="*/ 102 h 244"/>
                  <a:gd name="T48" fmla="*/ 176 w 188"/>
                  <a:gd name="T49" fmla="*/ 104 h 244"/>
                  <a:gd name="T50" fmla="*/ 94 w 188"/>
                  <a:gd name="T51" fmla="*/ 12 h 244"/>
                  <a:gd name="T52" fmla="*/ 176 w 188"/>
                  <a:gd name="T53" fmla="*/ 50 h 244"/>
                  <a:gd name="T54" fmla="*/ 94 w 188"/>
                  <a:gd name="T55" fmla="*/ 88 h 244"/>
                  <a:gd name="T56" fmla="*/ 12 w 188"/>
                  <a:gd name="T57" fmla="*/ 50 h 244"/>
                  <a:gd name="T58" fmla="*/ 94 w 188"/>
                  <a:gd name="T59" fmla="*/ 12 h 244"/>
                  <a:gd name="T60" fmla="*/ 94 w 188"/>
                  <a:gd name="T61" fmla="*/ 232 h 244"/>
                  <a:gd name="T62" fmla="*/ 12 w 188"/>
                  <a:gd name="T63" fmla="*/ 200 h 244"/>
                  <a:gd name="T64" fmla="*/ 12 w 188"/>
                  <a:gd name="T65" fmla="*/ 174 h 244"/>
                  <a:gd name="T66" fmla="*/ 94 w 188"/>
                  <a:gd name="T67" fmla="*/ 196 h 244"/>
                  <a:gd name="T68" fmla="*/ 176 w 188"/>
                  <a:gd name="T69" fmla="*/ 174 h 244"/>
                  <a:gd name="T70" fmla="*/ 176 w 188"/>
                  <a:gd name="T71" fmla="*/ 200 h 244"/>
                  <a:gd name="T72" fmla="*/ 94 w 188"/>
                  <a:gd name="T73"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8" h="244">
                    <a:moveTo>
                      <a:pt x="188" y="50"/>
                    </a:moveTo>
                    <a:cubicBezTo>
                      <a:pt x="188" y="22"/>
                      <a:pt x="147" y="0"/>
                      <a:pt x="94" y="0"/>
                    </a:cubicBezTo>
                    <a:cubicBezTo>
                      <a:pt x="41" y="0"/>
                      <a:pt x="0" y="22"/>
                      <a:pt x="0" y="50"/>
                    </a:cubicBezTo>
                    <a:cubicBezTo>
                      <a:pt x="0" y="51"/>
                      <a:pt x="0" y="200"/>
                      <a:pt x="0" y="200"/>
                    </a:cubicBezTo>
                    <a:cubicBezTo>
                      <a:pt x="0" y="225"/>
                      <a:pt x="40" y="244"/>
                      <a:pt x="94" y="244"/>
                    </a:cubicBezTo>
                    <a:cubicBezTo>
                      <a:pt x="148" y="244"/>
                      <a:pt x="188" y="225"/>
                      <a:pt x="188" y="200"/>
                    </a:cubicBezTo>
                    <a:cubicBezTo>
                      <a:pt x="188" y="200"/>
                      <a:pt x="188" y="51"/>
                      <a:pt x="188" y="50"/>
                    </a:cubicBezTo>
                    <a:close/>
                    <a:moveTo>
                      <a:pt x="176" y="150"/>
                    </a:moveTo>
                    <a:cubicBezTo>
                      <a:pt x="176" y="152"/>
                      <a:pt x="176" y="152"/>
                      <a:pt x="176" y="152"/>
                    </a:cubicBezTo>
                    <a:cubicBezTo>
                      <a:pt x="176" y="167"/>
                      <a:pt x="142" y="184"/>
                      <a:pt x="94" y="184"/>
                    </a:cubicBezTo>
                    <a:cubicBezTo>
                      <a:pt x="46" y="184"/>
                      <a:pt x="12" y="167"/>
                      <a:pt x="12" y="152"/>
                    </a:cubicBezTo>
                    <a:cubicBezTo>
                      <a:pt x="12" y="150"/>
                      <a:pt x="12" y="150"/>
                      <a:pt x="12" y="150"/>
                    </a:cubicBezTo>
                    <a:cubicBezTo>
                      <a:pt x="12" y="126"/>
                      <a:pt x="12" y="126"/>
                      <a:pt x="12" y="126"/>
                    </a:cubicBezTo>
                    <a:cubicBezTo>
                      <a:pt x="28" y="139"/>
                      <a:pt x="58" y="148"/>
                      <a:pt x="94" y="148"/>
                    </a:cubicBezTo>
                    <a:cubicBezTo>
                      <a:pt x="130" y="148"/>
                      <a:pt x="160" y="139"/>
                      <a:pt x="176" y="126"/>
                    </a:cubicBezTo>
                    <a:lnTo>
                      <a:pt x="176" y="150"/>
                    </a:lnTo>
                    <a:close/>
                    <a:moveTo>
                      <a:pt x="176" y="104"/>
                    </a:moveTo>
                    <a:cubicBezTo>
                      <a:pt x="176" y="119"/>
                      <a:pt x="142" y="136"/>
                      <a:pt x="94" y="136"/>
                    </a:cubicBezTo>
                    <a:cubicBezTo>
                      <a:pt x="46" y="136"/>
                      <a:pt x="12" y="119"/>
                      <a:pt x="12" y="104"/>
                    </a:cubicBezTo>
                    <a:cubicBezTo>
                      <a:pt x="12" y="102"/>
                      <a:pt x="12" y="102"/>
                      <a:pt x="12" y="102"/>
                    </a:cubicBezTo>
                    <a:cubicBezTo>
                      <a:pt x="12" y="75"/>
                      <a:pt x="12" y="75"/>
                      <a:pt x="12" y="75"/>
                    </a:cubicBezTo>
                    <a:cubicBezTo>
                      <a:pt x="28" y="90"/>
                      <a:pt x="58" y="100"/>
                      <a:pt x="94" y="100"/>
                    </a:cubicBezTo>
                    <a:cubicBezTo>
                      <a:pt x="130" y="100"/>
                      <a:pt x="160" y="90"/>
                      <a:pt x="176" y="75"/>
                    </a:cubicBezTo>
                    <a:cubicBezTo>
                      <a:pt x="176" y="102"/>
                      <a:pt x="176" y="102"/>
                      <a:pt x="176" y="102"/>
                    </a:cubicBezTo>
                    <a:lnTo>
                      <a:pt x="176" y="104"/>
                    </a:lnTo>
                    <a:close/>
                    <a:moveTo>
                      <a:pt x="94" y="12"/>
                    </a:moveTo>
                    <a:cubicBezTo>
                      <a:pt x="138" y="12"/>
                      <a:pt x="176" y="29"/>
                      <a:pt x="176" y="50"/>
                    </a:cubicBezTo>
                    <a:cubicBezTo>
                      <a:pt x="176" y="71"/>
                      <a:pt x="138" y="88"/>
                      <a:pt x="94" y="88"/>
                    </a:cubicBezTo>
                    <a:cubicBezTo>
                      <a:pt x="50" y="88"/>
                      <a:pt x="12" y="71"/>
                      <a:pt x="12" y="50"/>
                    </a:cubicBezTo>
                    <a:cubicBezTo>
                      <a:pt x="12" y="29"/>
                      <a:pt x="50" y="12"/>
                      <a:pt x="94" y="12"/>
                    </a:cubicBezTo>
                    <a:close/>
                    <a:moveTo>
                      <a:pt x="94" y="232"/>
                    </a:moveTo>
                    <a:cubicBezTo>
                      <a:pt x="46" y="232"/>
                      <a:pt x="12" y="215"/>
                      <a:pt x="12" y="200"/>
                    </a:cubicBezTo>
                    <a:cubicBezTo>
                      <a:pt x="12" y="174"/>
                      <a:pt x="12" y="174"/>
                      <a:pt x="12" y="174"/>
                    </a:cubicBezTo>
                    <a:cubicBezTo>
                      <a:pt x="28" y="187"/>
                      <a:pt x="58" y="196"/>
                      <a:pt x="94" y="196"/>
                    </a:cubicBezTo>
                    <a:cubicBezTo>
                      <a:pt x="130" y="196"/>
                      <a:pt x="160" y="187"/>
                      <a:pt x="176" y="174"/>
                    </a:cubicBezTo>
                    <a:cubicBezTo>
                      <a:pt x="176" y="200"/>
                      <a:pt x="176" y="200"/>
                      <a:pt x="176" y="200"/>
                    </a:cubicBezTo>
                    <a:cubicBezTo>
                      <a:pt x="176" y="215"/>
                      <a:pt x="142" y="232"/>
                      <a:pt x="94"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913852">
                  <a:defRPr/>
                </a:pPr>
                <a:endParaRPr lang="en-US" sz="1600">
                  <a:solidFill>
                    <a:srgbClr val="293E40"/>
                  </a:solidFill>
                </a:endParaRPr>
              </a:p>
            </p:txBody>
          </p:sp>
        </p:grpSp>
      </p:grpSp>
      <p:cxnSp>
        <p:nvCxnSpPr>
          <p:cNvPr id="162" name="Straight Arrow Connector 161">
            <a:extLst>
              <a:ext uri="{FF2B5EF4-FFF2-40B4-BE49-F238E27FC236}">
                <a16:creationId xmlns:a16="http://schemas.microsoft.com/office/drawing/2014/main" id="{ABA0EFD3-07F4-46F7-8189-65AE8C9967D8}"/>
              </a:ext>
            </a:extLst>
          </p:cNvPr>
          <p:cNvCxnSpPr>
            <a:cxnSpLocks/>
          </p:cNvCxnSpPr>
          <p:nvPr/>
        </p:nvCxnSpPr>
        <p:spPr>
          <a:xfrm flipH="1">
            <a:off x="3879706" y="2988644"/>
            <a:ext cx="1471898" cy="846517"/>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E271050-C51A-42F5-A80E-F6153D9935FE}"/>
              </a:ext>
            </a:extLst>
          </p:cNvPr>
          <p:cNvCxnSpPr>
            <a:cxnSpLocks/>
          </p:cNvCxnSpPr>
          <p:nvPr/>
        </p:nvCxnSpPr>
        <p:spPr>
          <a:xfrm>
            <a:off x="6748963" y="3013759"/>
            <a:ext cx="1622930" cy="821402"/>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858D008A-3AC7-4944-B751-1380D9158343}"/>
              </a:ext>
            </a:extLst>
          </p:cNvPr>
          <p:cNvGrpSpPr/>
          <p:nvPr/>
        </p:nvGrpSpPr>
        <p:grpSpPr>
          <a:xfrm>
            <a:off x="8292387" y="1104026"/>
            <a:ext cx="1416002" cy="785409"/>
            <a:chOff x="8073194" y="3627358"/>
            <a:chExt cx="1416371" cy="785614"/>
          </a:xfrm>
        </p:grpSpPr>
        <p:grpSp>
          <p:nvGrpSpPr>
            <p:cNvPr id="171" name="Group 54">
              <a:extLst>
                <a:ext uri="{FF2B5EF4-FFF2-40B4-BE49-F238E27FC236}">
                  <a16:creationId xmlns:a16="http://schemas.microsoft.com/office/drawing/2014/main" id="{33FEF998-AD9C-4569-BF11-C05D581DA116}"/>
                </a:ext>
              </a:extLst>
            </p:cNvPr>
            <p:cNvGrpSpPr>
              <a:grpSpLocks noChangeAspect="1"/>
            </p:cNvGrpSpPr>
            <p:nvPr/>
          </p:nvGrpSpPr>
          <p:grpSpPr bwMode="auto">
            <a:xfrm>
              <a:off x="8594593" y="3627358"/>
              <a:ext cx="392011" cy="506281"/>
              <a:chOff x="6273" y="2193"/>
              <a:chExt cx="247" cy="319"/>
            </a:xfrm>
          </p:grpSpPr>
          <p:sp>
            <p:nvSpPr>
              <p:cNvPr id="172" name="Freeform 55">
                <a:extLst>
                  <a:ext uri="{FF2B5EF4-FFF2-40B4-BE49-F238E27FC236}">
                    <a16:creationId xmlns:a16="http://schemas.microsoft.com/office/drawing/2014/main" id="{6D1FE5B0-61D6-4DF3-9C56-37042A9292B2}"/>
                  </a:ext>
                </a:extLst>
              </p:cNvPr>
              <p:cNvSpPr>
                <a:spLocks noEditPoints="1"/>
              </p:cNvSpPr>
              <p:nvPr/>
            </p:nvSpPr>
            <p:spPr bwMode="auto">
              <a:xfrm>
                <a:off x="6273" y="2237"/>
                <a:ext cx="247" cy="232"/>
              </a:xfrm>
              <a:custGeom>
                <a:avLst/>
                <a:gdLst>
                  <a:gd name="T0" fmla="*/ 170 w 188"/>
                  <a:gd name="T1" fmla="*/ 92 h 172"/>
                  <a:gd name="T2" fmla="*/ 126 w 188"/>
                  <a:gd name="T3" fmla="*/ 92 h 172"/>
                  <a:gd name="T4" fmla="*/ 126 w 188"/>
                  <a:gd name="T5" fmla="*/ 80 h 172"/>
                  <a:gd name="T6" fmla="*/ 170 w 188"/>
                  <a:gd name="T7" fmla="*/ 80 h 172"/>
                  <a:gd name="T8" fmla="*/ 176 w 188"/>
                  <a:gd name="T9" fmla="*/ 74 h 172"/>
                  <a:gd name="T10" fmla="*/ 176 w 188"/>
                  <a:gd name="T11" fmla="*/ 18 h 172"/>
                  <a:gd name="T12" fmla="*/ 170 w 188"/>
                  <a:gd name="T13" fmla="*/ 12 h 172"/>
                  <a:gd name="T14" fmla="*/ 78 w 188"/>
                  <a:gd name="T15" fmla="*/ 12 h 172"/>
                  <a:gd name="T16" fmla="*/ 78 w 188"/>
                  <a:gd name="T17" fmla="*/ 0 h 172"/>
                  <a:gd name="T18" fmla="*/ 170 w 188"/>
                  <a:gd name="T19" fmla="*/ 0 h 172"/>
                  <a:gd name="T20" fmla="*/ 188 w 188"/>
                  <a:gd name="T21" fmla="*/ 18 h 172"/>
                  <a:gd name="T22" fmla="*/ 188 w 188"/>
                  <a:gd name="T23" fmla="*/ 74 h 172"/>
                  <a:gd name="T24" fmla="*/ 170 w 188"/>
                  <a:gd name="T25" fmla="*/ 92 h 172"/>
                  <a:gd name="T26" fmla="*/ 118 w 188"/>
                  <a:gd name="T27" fmla="*/ 160 h 172"/>
                  <a:gd name="T28" fmla="*/ 18 w 188"/>
                  <a:gd name="T29" fmla="*/ 160 h 172"/>
                  <a:gd name="T30" fmla="*/ 12 w 188"/>
                  <a:gd name="T31" fmla="*/ 154 h 172"/>
                  <a:gd name="T32" fmla="*/ 12 w 188"/>
                  <a:gd name="T33" fmla="*/ 98 h 172"/>
                  <a:gd name="T34" fmla="*/ 18 w 188"/>
                  <a:gd name="T35" fmla="*/ 92 h 172"/>
                  <a:gd name="T36" fmla="*/ 62 w 188"/>
                  <a:gd name="T37" fmla="*/ 92 h 172"/>
                  <a:gd name="T38" fmla="*/ 62 w 188"/>
                  <a:gd name="T39" fmla="*/ 80 h 172"/>
                  <a:gd name="T40" fmla="*/ 18 w 188"/>
                  <a:gd name="T41" fmla="*/ 80 h 172"/>
                  <a:gd name="T42" fmla="*/ 0 w 188"/>
                  <a:gd name="T43" fmla="*/ 98 h 172"/>
                  <a:gd name="T44" fmla="*/ 0 w 188"/>
                  <a:gd name="T45" fmla="*/ 154 h 172"/>
                  <a:gd name="T46" fmla="*/ 18 w 188"/>
                  <a:gd name="T47" fmla="*/ 172 h 172"/>
                  <a:gd name="T48" fmla="*/ 118 w 188"/>
                  <a:gd name="T49" fmla="*/ 172 h 172"/>
                  <a:gd name="T50" fmla="*/ 118 w 188"/>
                  <a:gd name="T51" fmla="*/ 1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72">
                    <a:moveTo>
                      <a:pt x="170" y="92"/>
                    </a:moveTo>
                    <a:cubicBezTo>
                      <a:pt x="126" y="92"/>
                      <a:pt x="126" y="92"/>
                      <a:pt x="126" y="92"/>
                    </a:cubicBezTo>
                    <a:cubicBezTo>
                      <a:pt x="126" y="80"/>
                      <a:pt x="126" y="80"/>
                      <a:pt x="126" y="80"/>
                    </a:cubicBezTo>
                    <a:cubicBezTo>
                      <a:pt x="170" y="80"/>
                      <a:pt x="170" y="80"/>
                      <a:pt x="170" y="80"/>
                    </a:cubicBezTo>
                    <a:cubicBezTo>
                      <a:pt x="173" y="80"/>
                      <a:pt x="176" y="77"/>
                      <a:pt x="176" y="74"/>
                    </a:cubicBezTo>
                    <a:cubicBezTo>
                      <a:pt x="176" y="18"/>
                      <a:pt x="176" y="18"/>
                      <a:pt x="176" y="18"/>
                    </a:cubicBezTo>
                    <a:cubicBezTo>
                      <a:pt x="176" y="15"/>
                      <a:pt x="173" y="12"/>
                      <a:pt x="170" y="12"/>
                    </a:cubicBezTo>
                    <a:cubicBezTo>
                      <a:pt x="78" y="12"/>
                      <a:pt x="78" y="12"/>
                      <a:pt x="78" y="12"/>
                    </a:cubicBezTo>
                    <a:cubicBezTo>
                      <a:pt x="78" y="0"/>
                      <a:pt x="78" y="0"/>
                      <a:pt x="78" y="0"/>
                    </a:cubicBezTo>
                    <a:cubicBezTo>
                      <a:pt x="170" y="0"/>
                      <a:pt x="170" y="0"/>
                      <a:pt x="170" y="0"/>
                    </a:cubicBezTo>
                    <a:cubicBezTo>
                      <a:pt x="180" y="0"/>
                      <a:pt x="188" y="8"/>
                      <a:pt x="188" y="18"/>
                    </a:cubicBezTo>
                    <a:cubicBezTo>
                      <a:pt x="188" y="74"/>
                      <a:pt x="188" y="74"/>
                      <a:pt x="188" y="74"/>
                    </a:cubicBezTo>
                    <a:cubicBezTo>
                      <a:pt x="188" y="84"/>
                      <a:pt x="180" y="92"/>
                      <a:pt x="170" y="92"/>
                    </a:cubicBezTo>
                    <a:close/>
                    <a:moveTo>
                      <a:pt x="118" y="160"/>
                    </a:moveTo>
                    <a:cubicBezTo>
                      <a:pt x="18" y="160"/>
                      <a:pt x="18" y="160"/>
                      <a:pt x="18" y="160"/>
                    </a:cubicBezTo>
                    <a:cubicBezTo>
                      <a:pt x="15" y="160"/>
                      <a:pt x="12" y="157"/>
                      <a:pt x="12" y="154"/>
                    </a:cubicBezTo>
                    <a:cubicBezTo>
                      <a:pt x="12" y="98"/>
                      <a:pt x="12" y="98"/>
                      <a:pt x="12" y="98"/>
                    </a:cubicBezTo>
                    <a:cubicBezTo>
                      <a:pt x="12" y="95"/>
                      <a:pt x="15" y="92"/>
                      <a:pt x="18" y="92"/>
                    </a:cubicBezTo>
                    <a:cubicBezTo>
                      <a:pt x="62" y="92"/>
                      <a:pt x="62" y="92"/>
                      <a:pt x="62" y="92"/>
                    </a:cubicBezTo>
                    <a:cubicBezTo>
                      <a:pt x="62" y="80"/>
                      <a:pt x="62" y="80"/>
                      <a:pt x="62" y="80"/>
                    </a:cubicBezTo>
                    <a:cubicBezTo>
                      <a:pt x="18" y="80"/>
                      <a:pt x="18" y="80"/>
                      <a:pt x="18" y="80"/>
                    </a:cubicBezTo>
                    <a:cubicBezTo>
                      <a:pt x="8" y="80"/>
                      <a:pt x="0" y="88"/>
                      <a:pt x="0" y="98"/>
                    </a:cubicBezTo>
                    <a:cubicBezTo>
                      <a:pt x="0" y="154"/>
                      <a:pt x="0" y="154"/>
                      <a:pt x="0" y="154"/>
                    </a:cubicBezTo>
                    <a:cubicBezTo>
                      <a:pt x="0" y="164"/>
                      <a:pt x="8" y="172"/>
                      <a:pt x="18" y="172"/>
                    </a:cubicBezTo>
                    <a:cubicBezTo>
                      <a:pt x="118" y="172"/>
                      <a:pt x="118" y="172"/>
                      <a:pt x="118" y="172"/>
                    </a:cubicBezTo>
                    <a:lnTo>
                      <a:pt x="118" y="160"/>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a:solidFill>
                    <a:srgbClr val="293E40"/>
                  </a:solidFill>
                </a:endParaRPr>
              </a:p>
            </p:txBody>
          </p:sp>
          <p:sp>
            <p:nvSpPr>
              <p:cNvPr id="173" name="Freeform 56">
                <a:extLst>
                  <a:ext uri="{FF2B5EF4-FFF2-40B4-BE49-F238E27FC236}">
                    <a16:creationId xmlns:a16="http://schemas.microsoft.com/office/drawing/2014/main" id="{4EE8ECE2-39E9-4DAB-B692-3ED9A183FD3E}"/>
                  </a:ext>
                </a:extLst>
              </p:cNvPr>
              <p:cNvSpPr>
                <a:spLocks noEditPoints="1"/>
              </p:cNvSpPr>
              <p:nvPr/>
            </p:nvSpPr>
            <p:spPr bwMode="auto">
              <a:xfrm>
                <a:off x="6284" y="2193"/>
                <a:ext cx="236" cy="319"/>
              </a:xfrm>
              <a:custGeom>
                <a:avLst/>
                <a:gdLst>
                  <a:gd name="T0" fmla="*/ 76 w 180"/>
                  <a:gd name="T1" fmla="*/ 38 h 236"/>
                  <a:gd name="T2" fmla="*/ 38 w 180"/>
                  <a:gd name="T3" fmla="*/ 76 h 236"/>
                  <a:gd name="T4" fmla="*/ 0 w 180"/>
                  <a:gd name="T5" fmla="*/ 38 h 236"/>
                  <a:gd name="T6" fmla="*/ 38 w 180"/>
                  <a:gd name="T7" fmla="*/ 0 h 236"/>
                  <a:gd name="T8" fmla="*/ 76 w 180"/>
                  <a:gd name="T9" fmla="*/ 38 h 236"/>
                  <a:gd name="T10" fmla="*/ 142 w 180"/>
                  <a:gd name="T11" fmla="*/ 160 h 236"/>
                  <a:gd name="T12" fmla="*/ 104 w 180"/>
                  <a:gd name="T13" fmla="*/ 198 h 236"/>
                  <a:gd name="T14" fmla="*/ 142 w 180"/>
                  <a:gd name="T15" fmla="*/ 236 h 236"/>
                  <a:gd name="T16" fmla="*/ 180 w 180"/>
                  <a:gd name="T17" fmla="*/ 198 h 236"/>
                  <a:gd name="T18" fmla="*/ 142 w 180"/>
                  <a:gd name="T19" fmla="*/ 160 h 236"/>
                  <a:gd name="T20" fmla="*/ 86 w 180"/>
                  <a:gd name="T21" fmla="*/ 80 h 236"/>
                  <a:gd name="T22" fmla="*/ 48 w 180"/>
                  <a:gd name="T23" fmla="*/ 118 h 236"/>
                  <a:gd name="T24" fmla="*/ 86 w 180"/>
                  <a:gd name="T25" fmla="*/ 156 h 236"/>
                  <a:gd name="T26" fmla="*/ 124 w 180"/>
                  <a:gd name="T27" fmla="*/ 118 h 236"/>
                  <a:gd name="T28" fmla="*/ 86 w 180"/>
                  <a:gd name="T29" fmla="*/ 8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36">
                    <a:moveTo>
                      <a:pt x="76" y="38"/>
                    </a:moveTo>
                    <a:cubicBezTo>
                      <a:pt x="76" y="59"/>
                      <a:pt x="59" y="76"/>
                      <a:pt x="38" y="76"/>
                    </a:cubicBezTo>
                    <a:cubicBezTo>
                      <a:pt x="17" y="76"/>
                      <a:pt x="0" y="59"/>
                      <a:pt x="0" y="38"/>
                    </a:cubicBezTo>
                    <a:cubicBezTo>
                      <a:pt x="0" y="17"/>
                      <a:pt x="17" y="0"/>
                      <a:pt x="38" y="0"/>
                    </a:cubicBezTo>
                    <a:cubicBezTo>
                      <a:pt x="59" y="0"/>
                      <a:pt x="76" y="17"/>
                      <a:pt x="76" y="38"/>
                    </a:cubicBezTo>
                    <a:close/>
                    <a:moveTo>
                      <a:pt x="142" y="160"/>
                    </a:moveTo>
                    <a:cubicBezTo>
                      <a:pt x="121" y="160"/>
                      <a:pt x="104" y="177"/>
                      <a:pt x="104" y="198"/>
                    </a:cubicBezTo>
                    <a:cubicBezTo>
                      <a:pt x="104" y="219"/>
                      <a:pt x="121" y="236"/>
                      <a:pt x="142" y="236"/>
                    </a:cubicBezTo>
                    <a:cubicBezTo>
                      <a:pt x="163" y="236"/>
                      <a:pt x="180" y="219"/>
                      <a:pt x="180" y="198"/>
                    </a:cubicBezTo>
                    <a:cubicBezTo>
                      <a:pt x="180" y="177"/>
                      <a:pt x="163" y="160"/>
                      <a:pt x="142" y="160"/>
                    </a:cubicBezTo>
                    <a:close/>
                    <a:moveTo>
                      <a:pt x="86" y="80"/>
                    </a:moveTo>
                    <a:cubicBezTo>
                      <a:pt x="65" y="80"/>
                      <a:pt x="48" y="97"/>
                      <a:pt x="48" y="118"/>
                    </a:cubicBezTo>
                    <a:cubicBezTo>
                      <a:pt x="48" y="139"/>
                      <a:pt x="65" y="156"/>
                      <a:pt x="86" y="156"/>
                    </a:cubicBezTo>
                    <a:cubicBezTo>
                      <a:pt x="107" y="156"/>
                      <a:pt x="124" y="139"/>
                      <a:pt x="124" y="118"/>
                    </a:cubicBezTo>
                    <a:cubicBezTo>
                      <a:pt x="124" y="97"/>
                      <a:pt x="107" y="80"/>
                      <a:pt x="86" y="80"/>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a:solidFill>
                    <a:srgbClr val="293E40"/>
                  </a:solidFill>
                </a:endParaRPr>
              </a:p>
            </p:txBody>
          </p:sp>
          <p:sp>
            <p:nvSpPr>
              <p:cNvPr id="174" name="Freeform 57">
                <a:extLst>
                  <a:ext uri="{FF2B5EF4-FFF2-40B4-BE49-F238E27FC236}">
                    <a16:creationId xmlns:a16="http://schemas.microsoft.com/office/drawing/2014/main" id="{654D7FBF-9066-4D82-99EF-429DBDF1A646}"/>
                  </a:ext>
                </a:extLst>
              </p:cNvPr>
              <p:cNvSpPr>
                <a:spLocks/>
              </p:cNvSpPr>
              <p:nvPr/>
            </p:nvSpPr>
            <p:spPr bwMode="auto">
              <a:xfrm>
                <a:off x="6365" y="2324"/>
                <a:ext cx="63" cy="50"/>
              </a:xfrm>
              <a:custGeom>
                <a:avLst/>
                <a:gdLst>
                  <a:gd name="T0" fmla="*/ 16 w 48"/>
                  <a:gd name="T1" fmla="*/ 37 h 37"/>
                  <a:gd name="T2" fmla="*/ 12 w 48"/>
                  <a:gd name="T3" fmla="*/ 36 h 37"/>
                  <a:gd name="T4" fmla="*/ 1 w 48"/>
                  <a:gd name="T5" fmla="*/ 25 h 37"/>
                  <a:gd name="T6" fmla="*/ 1 w 48"/>
                  <a:gd name="T7" fmla="*/ 20 h 37"/>
                  <a:gd name="T8" fmla="*/ 3 w 48"/>
                  <a:gd name="T9" fmla="*/ 18 h 37"/>
                  <a:gd name="T10" fmla="*/ 8 w 48"/>
                  <a:gd name="T11" fmla="*/ 18 h 37"/>
                  <a:gd name="T12" fmla="*/ 16 w 48"/>
                  <a:gd name="T13" fmla="*/ 25 h 37"/>
                  <a:gd name="T14" fmla="*/ 40 w 48"/>
                  <a:gd name="T15" fmla="*/ 1 h 37"/>
                  <a:gd name="T16" fmla="*/ 45 w 48"/>
                  <a:gd name="T17" fmla="*/ 1 h 37"/>
                  <a:gd name="T18" fmla="*/ 47 w 48"/>
                  <a:gd name="T19" fmla="*/ 3 h 37"/>
                  <a:gd name="T20" fmla="*/ 47 w 48"/>
                  <a:gd name="T21" fmla="*/ 8 h 37"/>
                  <a:gd name="T22" fmla="*/ 19 w 48"/>
                  <a:gd name="T23" fmla="*/ 36 h 37"/>
                  <a:gd name="T24" fmla="*/ 16 w 48"/>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7">
                    <a:moveTo>
                      <a:pt x="16" y="37"/>
                    </a:moveTo>
                    <a:cubicBezTo>
                      <a:pt x="14" y="37"/>
                      <a:pt x="13" y="37"/>
                      <a:pt x="12" y="36"/>
                    </a:cubicBezTo>
                    <a:cubicBezTo>
                      <a:pt x="1" y="25"/>
                      <a:pt x="1" y="25"/>
                      <a:pt x="1" y="25"/>
                    </a:cubicBezTo>
                    <a:cubicBezTo>
                      <a:pt x="0" y="24"/>
                      <a:pt x="0" y="22"/>
                      <a:pt x="1" y="20"/>
                    </a:cubicBezTo>
                    <a:cubicBezTo>
                      <a:pt x="3" y="18"/>
                      <a:pt x="3" y="18"/>
                      <a:pt x="3" y="18"/>
                    </a:cubicBezTo>
                    <a:cubicBezTo>
                      <a:pt x="5" y="17"/>
                      <a:pt x="7" y="17"/>
                      <a:pt x="8" y="18"/>
                    </a:cubicBezTo>
                    <a:cubicBezTo>
                      <a:pt x="16" y="25"/>
                      <a:pt x="16" y="25"/>
                      <a:pt x="16" y="25"/>
                    </a:cubicBezTo>
                    <a:cubicBezTo>
                      <a:pt x="40" y="1"/>
                      <a:pt x="40" y="1"/>
                      <a:pt x="40" y="1"/>
                    </a:cubicBezTo>
                    <a:cubicBezTo>
                      <a:pt x="41" y="0"/>
                      <a:pt x="43" y="0"/>
                      <a:pt x="45" y="1"/>
                    </a:cubicBezTo>
                    <a:cubicBezTo>
                      <a:pt x="47" y="3"/>
                      <a:pt x="47" y="3"/>
                      <a:pt x="47" y="3"/>
                    </a:cubicBezTo>
                    <a:cubicBezTo>
                      <a:pt x="48" y="5"/>
                      <a:pt x="48" y="7"/>
                      <a:pt x="47" y="8"/>
                    </a:cubicBezTo>
                    <a:cubicBezTo>
                      <a:pt x="19" y="36"/>
                      <a:pt x="19" y="36"/>
                      <a:pt x="19" y="36"/>
                    </a:cubicBezTo>
                    <a:cubicBezTo>
                      <a:pt x="18" y="37"/>
                      <a:pt x="17" y="37"/>
                      <a:pt x="16"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a:solidFill>
                    <a:srgbClr val="293E40"/>
                  </a:solidFill>
                </a:endParaRPr>
              </a:p>
            </p:txBody>
          </p:sp>
          <p:sp>
            <p:nvSpPr>
              <p:cNvPr id="175" name="Freeform 58">
                <a:extLst>
                  <a:ext uri="{FF2B5EF4-FFF2-40B4-BE49-F238E27FC236}">
                    <a16:creationId xmlns:a16="http://schemas.microsoft.com/office/drawing/2014/main" id="{C480015B-D7E0-44DE-A222-AE220398856B}"/>
                  </a:ext>
                </a:extLst>
              </p:cNvPr>
              <p:cNvSpPr>
                <a:spLocks/>
              </p:cNvSpPr>
              <p:nvPr/>
            </p:nvSpPr>
            <p:spPr bwMode="auto">
              <a:xfrm>
                <a:off x="6302" y="2216"/>
                <a:ext cx="63" cy="50"/>
              </a:xfrm>
              <a:custGeom>
                <a:avLst/>
                <a:gdLst>
                  <a:gd name="T0" fmla="*/ 16 w 48"/>
                  <a:gd name="T1" fmla="*/ 37 h 37"/>
                  <a:gd name="T2" fmla="*/ 12 w 48"/>
                  <a:gd name="T3" fmla="*/ 36 h 37"/>
                  <a:gd name="T4" fmla="*/ 1 w 48"/>
                  <a:gd name="T5" fmla="*/ 25 h 37"/>
                  <a:gd name="T6" fmla="*/ 1 w 48"/>
                  <a:gd name="T7" fmla="*/ 20 h 37"/>
                  <a:gd name="T8" fmla="*/ 3 w 48"/>
                  <a:gd name="T9" fmla="*/ 18 h 37"/>
                  <a:gd name="T10" fmla="*/ 8 w 48"/>
                  <a:gd name="T11" fmla="*/ 18 h 37"/>
                  <a:gd name="T12" fmla="*/ 16 w 48"/>
                  <a:gd name="T13" fmla="*/ 25 h 37"/>
                  <a:gd name="T14" fmla="*/ 40 w 48"/>
                  <a:gd name="T15" fmla="*/ 1 h 37"/>
                  <a:gd name="T16" fmla="*/ 45 w 48"/>
                  <a:gd name="T17" fmla="*/ 1 h 37"/>
                  <a:gd name="T18" fmla="*/ 47 w 48"/>
                  <a:gd name="T19" fmla="*/ 3 h 37"/>
                  <a:gd name="T20" fmla="*/ 47 w 48"/>
                  <a:gd name="T21" fmla="*/ 8 h 37"/>
                  <a:gd name="T22" fmla="*/ 19 w 48"/>
                  <a:gd name="T23" fmla="*/ 36 h 37"/>
                  <a:gd name="T24" fmla="*/ 16 w 48"/>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7">
                    <a:moveTo>
                      <a:pt x="16" y="37"/>
                    </a:moveTo>
                    <a:cubicBezTo>
                      <a:pt x="14" y="37"/>
                      <a:pt x="13" y="37"/>
                      <a:pt x="12" y="36"/>
                    </a:cubicBezTo>
                    <a:cubicBezTo>
                      <a:pt x="1" y="25"/>
                      <a:pt x="1" y="25"/>
                      <a:pt x="1" y="25"/>
                    </a:cubicBezTo>
                    <a:cubicBezTo>
                      <a:pt x="0" y="24"/>
                      <a:pt x="0" y="22"/>
                      <a:pt x="1" y="20"/>
                    </a:cubicBezTo>
                    <a:cubicBezTo>
                      <a:pt x="3" y="18"/>
                      <a:pt x="3" y="18"/>
                      <a:pt x="3" y="18"/>
                    </a:cubicBezTo>
                    <a:cubicBezTo>
                      <a:pt x="5" y="17"/>
                      <a:pt x="7" y="17"/>
                      <a:pt x="8" y="18"/>
                    </a:cubicBezTo>
                    <a:cubicBezTo>
                      <a:pt x="16" y="25"/>
                      <a:pt x="16" y="25"/>
                      <a:pt x="16" y="25"/>
                    </a:cubicBezTo>
                    <a:cubicBezTo>
                      <a:pt x="40" y="1"/>
                      <a:pt x="40" y="1"/>
                      <a:pt x="40" y="1"/>
                    </a:cubicBezTo>
                    <a:cubicBezTo>
                      <a:pt x="41" y="0"/>
                      <a:pt x="43" y="0"/>
                      <a:pt x="45" y="1"/>
                    </a:cubicBezTo>
                    <a:cubicBezTo>
                      <a:pt x="47" y="3"/>
                      <a:pt x="47" y="3"/>
                      <a:pt x="47" y="3"/>
                    </a:cubicBezTo>
                    <a:cubicBezTo>
                      <a:pt x="48" y="5"/>
                      <a:pt x="48" y="7"/>
                      <a:pt x="47" y="8"/>
                    </a:cubicBezTo>
                    <a:cubicBezTo>
                      <a:pt x="19" y="36"/>
                      <a:pt x="19" y="36"/>
                      <a:pt x="19" y="36"/>
                    </a:cubicBezTo>
                    <a:cubicBezTo>
                      <a:pt x="18" y="37"/>
                      <a:pt x="17" y="37"/>
                      <a:pt x="16"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a:solidFill>
                    <a:srgbClr val="293E40"/>
                  </a:solidFill>
                </a:endParaRPr>
              </a:p>
            </p:txBody>
          </p:sp>
          <p:sp>
            <p:nvSpPr>
              <p:cNvPr id="176" name="Freeform 59">
                <a:extLst>
                  <a:ext uri="{FF2B5EF4-FFF2-40B4-BE49-F238E27FC236}">
                    <a16:creationId xmlns:a16="http://schemas.microsoft.com/office/drawing/2014/main" id="{290D4459-51E8-4076-A100-6BCA96C479A7}"/>
                  </a:ext>
                </a:extLst>
              </p:cNvPr>
              <p:cNvSpPr>
                <a:spLocks/>
              </p:cNvSpPr>
              <p:nvPr/>
            </p:nvSpPr>
            <p:spPr bwMode="auto">
              <a:xfrm>
                <a:off x="6439" y="2432"/>
                <a:ext cx="63" cy="50"/>
              </a:xfrm>
              <a:custGeom>
                <a:avLst/>
                <a:gdLst>
                  <a:gd name="T0" fmla="*/ 16 w 48"/>
                  <a:gd name="T1" fmla="*/ 37 h 37"/>
                  <a:gd name="T2" fmla="*/ 12 w 48"/>
                  <a:gd name="T3" fmla="*/ 36 h 37"/>
                  <a:gd name="T4" fmla="*/ 1 w 48"/>
                  <a:gd name="T5" fmla="*/ 25 h 37"/>
                  <a:gd name="T6" fmla="*/ 1 w 48"/>
                  <a:gd name="T7" fmla="*/ 20 h 37"/>
                  <a:gd name="T8" fmla="*/ 3 w 48"/>
                  <a:gd name="T9" fmla="*/ 18 h 37"/>
                  <a:gd name="T10" fmla="*/ 8 w 48"/>
                  <a:gd name="T11" fmla="*/ 18 h 37"/>
                  <a:gd name="T12" fmla="*/ 16 w 48"/>
                  <a:gd name="T13" fmla="*/ 25 h 37"/>
                  <a:gd name="T14" fmla="*/ 40 w 48"/>
                  <a:gd name="T15" fmla="*/ 1 h 37"/>
                  <a:gd name="T16" fmla="*/ 45 w 48"/>
                  <a:gd name="T17" fmla="*/ 1 h 37"/>
                  <a:gd name="T18" fmla="*/ 47 w 48"/>
                  <a:gd name="T19" fmla="*/ 3 h 37"/>
                  <a:gd name="T20" fmla="*/ 47 w 48"/>
                  <a:gd name="T21" fmla="*/ 8 h 37"/>
                  <a:gd name="T22" fmla="*/ 19 w 48"/>
                  <a:gd name="T23" fmla="*/ 36 h 37"/>
                  <a:gd name="T24" fmla="*/ 16 w 48"/>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7">
                    <a:moveTo>
                      <a:pt x="16" y="37"/>
                    </a:moveTo>
                    <a:cubicBezTo>
                      <a:pt x="14" y="37"/>
                      <a:pt x="13" y="37"/>
                      <a:pt x="12" y="36"/>
                    </a:cubicBezTo>
                    <a:cubicBezTo>
                      <a:pt x="1" y="25"/>
                      <a:pt x="1" y="25"/>
                      <a:pt x="1" y="25"/>
                    </a:cubicBezTo>
                    <a:cubicBezTo>
                      <a:pt x="0" y="24"/>
                      <a:pt x="0" y="22"/>
                      <a:pt x="1" y="20"/>
                    </a:cubicBezTo>
                    <a:cubicBezTo>
                      <a:pt x="3" y="18"/>
                      <a:pt x="3" y="18"/>
                      <a:pt x="3" y="18"/>
                    </a:cubicBezTo>
                    <a:cubicBezTo>
                      <a:pt x="5" y="17"/>
                      <a:pt x="7" y="17"/>
                      <a:pt x="8" y="18"/>
                    </a:cubicBezTo>
                    <a:cubicBezTo>
                      <a:pt x="16" y="25"/>
                      <a:pt x="16" y="25"/>
                      <a:pt x="16" y="25"/>
                    </a:cubicBezTo>
                    <a:cubicBezTo>
                      <a:pt x="40" y="1"/>
                      <a:pt x="40" y="1"/>
                      <a:pt x="40" y="1"/>
                    </a:cubicBezTo>
                    <a:cubicBezTo>
                      <a:pt x="41" y="0"/>
                      <a:pt x="43" y="0"/>
                      <a:pt x="45" y="1"/>
                    </a:cubicBezTo>
                    <a:cubicBezTo>
                      <a:pt x="47" y="3"/>
                      <a:pt x="47" y="3"/>
                      <a:pt x="47" y="3"/>
                    </a:cubicBezTo>
                    <a:cubicBezTo>
                      <a:pt x="48" y="5"/>
                      <a:pt x="48" y="7"/>
                      <a:pt x="47" y="8"/>
                    </a:cubicBezTo>
                    <a:cubicBezTo>
                      <a:pt x="19" y="36"/>
                      <a:pt x="19" y="36"/>
                      <a:pt x="19" y="36"/>
                    </a:cubicBezTo>
                    <a:cubicBezTo>
                      <a:pt x="18" y="37"/>
                      <a:pt x="17" y="37"/>
                      <a:pt x="16"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a:solidFill>
                    <a:srgbClr val="293E40"/>
                  </a:solidFill>
                </a:endParaRPr>
              </a:p>
            </p:txBody>
          </p:sp>
        </p:grpSp>
        <p:sp>
          <p:nvSpPr>
            <p:cNvPr id="177" name="TextBox 176">
              <a:extLst>
                <a:ext uri="{FF2B5EF4-FFF2-40B4-BE49-F238E27FC236}">
                  <a16:creationId xmlns:a16="http://schemas.microsoft.com/office/drawing/2014/main" id="{CDD74770-3136-4D45-BC98-943F7BD4636B}"/>
                </a:ext>
              </a:extLst>
            </p:cNvPr>
            <p:cNvSpPr txBox="1"/>
            <p:nvPr/>
          </p:nvSpPr>
          <p:spPr>
            <a:xfrm>
              <a:off x="8073194" y="4168290"/>
              <a:ext cx="1416371" cy="244682"/>
            </a:xfrm>
            <a:prstGeom prst="rect">
              <a:avLst/>
            </a:prstGeom>
            <a:noFill/>
          </p:spPr>
          <p:txBody>
            <a:bodyPr wrap="square" rtlCol="0">
              <a:spAutoFit/>
            </a:bodyPr>
            <a:lstStyle/>
            <a:p>
              <a:pPr algn="ctr" defTabSz="456629">
                <a:lnSpc>
                  <a:spcPct val="90000"/>
                </a:lnSpc>
                <a:defRPr/>
              </a:pPr>
              <a:r>
                <a:rPr lang="en-US" sz="1100" b="1">
                  <a:solidFill>
                    <a:srgbClr val="293E40"/>
                  </a:solidFill>
                </a:rPr>
                <a:t>Service Health</a:t>
              </a:r>
            </a:p>
          </p:txBody>
        </p:sp>
      </p:grpSp>
      <p:grpSp>
        <p:nvGrpSpPr>
          <p:cNvPr id="185" name="Group 184">
            <a:extLst>
              <a:ext uri="{FF2B5EF4-FFF2-40B4-BE49-F238E27FC236}">
                <a16:creationId xmlns:a16="http://schemas.microsoft.com/office/drawing/2014/main" id="{9D51A75D-F0D7-4444-B07B-82D3D2F0AD89}"/>
              </a:ext>
            </a:extLst>
          </p:cNvPr>
          <p:cNvGrpSpPr/>
          <p:nvPr/>
        </p:nvGrpSpPr>
        <p:grpSpPr>
          <a:xfrm>
            <a:off x="2666165" y="2345571"/>
            <a:ext cx="1416002" cy="920592"/>
            <a:chOff x="133156" y="2899225"/>
            <a:chExt cx="1416371" cy="920832"/>
          </a:xfrm>
        </p:grpSpPr>
        <p:grpSp>
          <p:nvGrpSpPr>
            <p:cNvPr id="180" name="Group 125">
              <a:extLst>
                <a:ext uri="{FF2B5EF4-FFF2-40B4-BE49-F238E27FC236}">
                  <a16:creationId xmlns:a16="http://schemas.microsoft.com/office/drawing/2014/main" id="{CFED090E-D484-4BC4-9DC5-524D5E3CF599}"/>
                </a:ext>
              </a:extLst>
            </p:cNvPr>
            <p:cNvGrpSpPr>
              <a:grpSpLocks noChangeAspect="1"/>
            </p:cNvGrpSpPr>
            <p:nvPr/>
          </p:nvGrpSpPr>
          <p:grpSpPr bwMode="auto">
            <a:xfrm>
              <a:off x="625061" y="2899225"/>
              <a:ext cx="471364" cy="484061"/>
              <a:chOff x="3863" y="1689"/>
              <a:chExt cx="297" cy="305"/>
            </a:xfrm>
          </p:grpSpPr>
          <p:sp>
            <p:nvSpPr>
              <p:cNvPr id="181" name="Freeform 126">
                <a:extLst>
                  <a:ext uri="{FF2B5EF4-FFF2-40B4-BE49-F238E27FC236}">
                    <a16:creationId xmlns:a16="http://schemas.microsoft.com/office/drawing/2014/main" id="{3D83F3D0-EF23-4590-B145-5CCDBB781132}"/>
                  </a:ext>
                </a:extLst>
              </p:cNvPr>
              <p:cNvSpPr>
                <a:spLocks/>
              </p:cNvSpPr>
              <p:nvPr/>
            </p:nvSpPr>
            <p:spPr bwMode="auto">
              <a:xfrm>
                <a:off x="3863" y="1886"/>
                <a:ext cx="99" cy="108"/>
              </a:xfrm>
              <a:custGeom>
                <a:avLst/>
                <a:gdLst>
                  <a:gd name="T0" fmla="*/ 60 w 75"/>
                  <a:gd name="T1" fmla="*/ 62 h 80"/>
                  <a:gd name="T2" fmla="*/ 57 w 75"/>
                  <a:gd name="T3" fmla="*/ 11 h 80"/>
                  <a:gd name="T4" fmla="*/ 8 w 75"/>
                  <a:gd name="T5" fmla="*/ 23 h 80"/>
                  <a:gd name="T6" fmla="*/ 3 w 75"/>
                  <a:gd name="T7" fmla="*/ 34 h 80"/>
                  <a:gd name="T8" fmla="*/ 12 w 75"/>
                  <a:gd name="T9" fmla="*/ 44 h 80"/>
                  <a:gd name="T10" fmla="*/ 27 w 75"/>
                  <a:gd name="T11" fmla="*/ 48 h 80"/>
                  <a:gd name="T12" fmla="*/ 21 w 75"/>
                  <a:gd name="T13" fmla="*/ 66 h 80"/>
                  <a:gd name="T14" fmla="*/ 26 w 75"/>
                  <a:gd name="T15" fmla="*/ 79 h 80"/>
                  <a:gd name="T16" fmla="*/ 60 w 75"/>
                  <a:gd name="T1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0">
                    <a:moveTo>
                      <a:pt x="60" y="62"/>
                    </a:moveTo>
                    <a:cubicBezTo>
                      <a:pt x="75" y="47"/>
                      <a:pt x="74" y="22"/>
                      <a:pt x="57" y="11"/>
                    </a:cubicBezTo>
                    <a:cubicBezTo>
                      <a:pt x="41" y="0"/>
                      <a:pt x="20" y="6"/>
                      <a:pt x="8" y="23"/>
                    </a:cubicBezTo>
                    <a:cubicBezTo>
                      <a:pt x="6" y="27"/>
                      <a:pt x="4" y="31"/>
                      <a:pt x="3" y="34"/>
                    </a:cubicBezTo>
                    <a:cubicBezTo>
                      <a:pt x="0" y="40"/>
                      <a:pt x="6" y="46"/>
                      <a:pt x="12" y="44"/>
                    </a:cubicBezTo>
                    <a:cubicBezTo>
                      <a:pt x="18" y="42"/>
                      <a:pt x="23" y="42"/>
                      <a:pt x="27" y="48"/>
                    </a:cubicBezTo>
                    <a:cubicBezTo>
                      <a:pt x="30" y="54"/>
                      <a:pt x="26" y="61"/>
                      <a:pt x="21" y="66"/>
                    </a:cubicBezTo>
                    <a:cubicBezTo>
                      <a:pt x="15" y="71"/>
                      <a:pt x="19" y="80"/>
                      <a:pt x="26" y="79"/>
                    </a:cubicBezTo>
                    <a:cubicBezTo>
                      <a:pt x="37" y="77"/>
                      <a:pt x="49" y="73"/>
                      <a:pt x="60" y="62"/>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a:solidFill>
                    <a:srgbClr val="293E40"/>
                  </a:solidFill>
                </a:endParaRPr>
              </a:p>
            </p:txBody>
          </p:sp>
          <p:sp>
            <p:nvSpPr>
              <p:cNvPr id="182" name="Freeform 127">
                <a:extLst>
                  <a:ext uri="{FF2B5EF4-FFF2-40B4-BE49-F238E27FC236}">
                    <a16:creationId xmlns:a16="http://schemas.microsoft.com/office/drawing/2014/main" id="{D3A3D0B3-0155-4B64-9BF7-D719B87695D4}"/>
                  </a:ext>
                </a:extLst>
              </p:cNvPr>
              <p:cNvSpPr>
                <a:spLocks noEditPoints="1"/>
              </p:cNvSpPr>
              <p:nvPr/>
            </p:nvSpPr>
            <p:spPr bwMode="auto">
              <a:xfrm>
                <a:off x="4039" y="1732"/>
                <a:ext cx="83" cy="82"/>
              </a:xfrm>
              <a:custGeom>
                <a:avLst/>
                <a:gdLst>
                  <a:gd name="T0" fmla="*/ 30 w 63"/>
                  <a:gd name="T1" fmla="*/ 0 h 60"/>
                  <a:gd name="T2" fmla="*/ 9 w 63"/>
                  <a:gd name="T3" fmla="*/ 9 h 60"/>
                  <a:gd name="T4" fmla="*/ 0 w 63"/>
                  <a:gd name="T5" fmla="*/ 30 h 60"/>
                  <a:gd name="T6" fmla="*/ 9 w 63"/>
                  <a:gd name="T7" fmla="*/ 51 h 60"/>
                  <a:gd name="T8" fmla="*/ 30 w 63"/>
                  <a:gd name="T9" fmla="*/ 60 h 60"/>
                  <a:gd name="T10" fmla="*/ 51 w 63"/>
                  <a:gd name="T11" fmla="*/ 51 h 60"/>
                  <a:gd name="T12" fmla="*/ 51 w 63"/>
                  <a:gd name="T13" fmla="*/ 9 h 60"/>
                  <a:gd name="T14" fmla="*/ 30 w 63"/>
                  <a:gd name="T15" fmla="*/ 0 h 60"/>
                  <a:gd name="T16" fmla="*/ 43 w 63"/>
                  <a:gd name="T17" fmla="*/ 43 h 60"/>
                  <a:gd name="T18" fmla="*/ 30 w 63"/>
                  <a:gd name="T19" fmla="*/ 48 h 60"/>
                  <a:gd name="T20" fmla="*/ 17 w 63"/>
                  <a:gd name="T21" fmla="*/ 43 h 60"/>
                  <a:gd name="T22" fmla="*/ 12 w 63"/>
                  <a:gd name="T23" fmla="*/ 30 h 60"/>
                  <a:gd name="T24" fmla="*/ 17 w 63"/>
                  <a:gd name="T25" fmla="*/ 17 h 60"/>
                  <a:gd name="T26" fmla="*/ 30 w 63"/>
                  <a:gd name="T27" fmla="*/ 12 h 60"/>
                  <a:gd name="T28" fmla="*/ 43 w 63"/>
                  <a:gd name="T29" fmla="*/ 17 h 60"/>
                  <a:gd name="T30" fmla="*/ 43 w 63"/>
                  <a:gd name="T31"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0">
                    <a:moveTo>
                      <a:pt x="30" y="0"/>
                    </a:moveTo>
                    <a:cubicBezTo>
                      <a:pt x="22" y="0"/>
                      <a:pt x="14" y="3"/>
                      <a:pt x="9" y="9"/>
                    </a:cubicBezTo>
                    <a:cubicBezTo>
                      <a:pt x="3" y="14"/>
                      <a:pt x="0" y="22"/>
                      <a:pt x="0" y="30"/>
                    </a:cubicBezTo>
                    <a:cubicBezTo>
                      <a:pt x="0" y="38"/>
                      <a:pt x="3" y="46"/>
                      <a:pt x="9" y="51"/>
                    </a:cubicBezTo>
                    <a:cubicBezTo>
                      <a:pt x="14" y="57"/>
                      <a:pt x="22" y="60"/>
                      <a:pt x="30" y="60"/>
                    </a:cubicBezTo>
                    <a:cubicBezTo>
                      <a:pt x="38" y="60"/>
                      <a:pt x="45" y="57"/>
                      <a:pt x="51" y="51"/>
                    </a:cubicBezTo>
                    <a:cubicBezTo>
                      <a:pt x="63" y="40"/>
                      <a:pt x="63" y="20"/>
                      <a:pt x="51" y="9"/>
                    </a:cubicBezTo>
                    <a:cubicBezTo>
                      <a:pt x="45" y="3"/>
                      <a:pt x="38" y="0"/>
                      <a:pt x="30" y="0"/>
                    </a:cubicBezTo>
                    <a:close/>
                    <a:moveTo>
                      <a:pt x="43" y="43"/>
                    </a:moveTo>
                    <a:cubicBezTo>
                      <a:pt x="39" y="46"/>
                      <a:pt x="35" y="48"/>
                      <a:pt x="30" y="48"/>
                    </a:cubicBezTo>
                    <a:cubicBezTo>
                      <a:pt x="25" y="48"/>
                      <a:pt x="20" y="46"/>
                      <a:pt x="17" y="43"/>
                    </a:cubicBezTo>
                    <a:cubicBezTo>
                      <a:pt x="14" y="39"/>
                      <a:pt x="12" y="35"/>
                      <a:pt x="12" y="30"/>
                    </a:cubicBezTo>
                    <a:cubicBezTo>
                      <a:pt x="12" y="25"/>
                      <a:pt x="14" y="21"/>
                      <a:pt x="17" y="17"/>
                    </a:cubicBezTo>
                    <a:cubicBezTo>
                      <a:pt x="20" y="14"/>
                      <a:pt x="25" y="12"/>
                      <a:pt x="30" y="12"/>
                    </a:cubicBezTo>
                    <a:cubicBezTo>
                      <a:pt x="35" y="12"/>
                      <a:pt x="39" y="14"/>
                      <a:pt x="43" y="17"/>
                    </a:cubicBezTo>
                    <a:cubicBezTo>
                      <a:pt x="50" y="24"/>
                      <a:pt x="50" y="36"/>
                      <a:pt x="43" y="43"/>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a:solidFill>
                    <a:srgbClr val="293E40"/>
                  </a:solidFill>
                </a:endParaRPr>
              </a:p>
            </p:txBody>
          </p:sp>
          <p:sp>
            <p:nvSpPr>
              <p:cNvPr id="183" name="Freeform 128">
                <a:extLst>
                  <a:ext uri="{FF2B5EF4-FFF2-40B4-BE49-F238E27FC236}">
                    <a16:creationId xmlns:a16="http://schemas.microsoft.com/office/drawing/2014/main" id="{19A7AEE4-172C-426D-B12D-E7EE777C0DE6}"/>
                  </a:ext>
                </a:extLst>
              </p:cNvPr>
              <p:cNvSpPr>
                <a:spLocks noEditPoints="1"/>
              </p:cNvSpPr>
              <p:nvPr/>
            </p:nvSpPr>
            <p:spPr bwMode="auto">
              <a:xfrm>
                <a:off x="3870" y="1689"/>
                <a:ext cx="290" cy="298"/>
              </a:xfrm>
              <a:custGeom>
                <a:avLst/>
                <a:gdLst>
                  <a:gd name="T0" fmla="*/ 221 w 221"/>
                  <a:gd name="T1" fmla="*/ 6 h 220"/>
                  <a:gd name="T2" fmla="*/ 215 w 221"/>
                  <a:gd name="T3" fmla="*/ 0 h 220"/>
                  <a:gd name="T4" fmla="*/ 162 w 221"/>
                  <a:gd name="T5" fmla="*/ 0 h 220"/>
                  <a:gd name="T6" fmla="*/ 113 w 221"/>
                  <a:gd name="T7" fmla="*/ 27 h 220"/>
                  <a:gd name="T8" fmla="*/ 95 w 221"/>
                  <a:gd name="T9" fmla="*/ 53 h 220"/>
                  <a:gd name="T10" fmla="*/ 60 w 221"/>
                  <a:gd name="T11" fmla="*/ 43 h 220"/>
                  <a:gd name="T12" fmla="*/ 35 w 221"/>
                  <a:gd name="T13" fmla="*/ 53 h 220"/>
                  <a:gd name="T14" fmla="*/ 2 w 221"/>
                  <a:gd name="T15" fmla="*/ 106 h 220"/>
                  <a:gd name="T16" fmla="*/ 4 w 221"/>
                  <a:gd name="T17" fmla="*/ 114 h 220"/>
                  <a:gd name="T18" fmla="*/ 7 w 221"/>
                  <a:gd name="T19" fmla="*/ 115 h 220"/>
                  <a:gd name="T20" fmla="*/ 12 w 221"/>
                  <a:gd name="T21" fmla="*/ 112 h 220"/>
                  <a:gd name="T22" fmla="*/ 17 w 221"/>
                  <a:gd name="T23" fmla="*/ 104 h 220"/>
                  <a:gd name="T24" fmla="*/ 48 w 221"/>
                  <a:gd name="T25" fmla="*/ 125 h 220"/>
                  <a:gd name="T26" fmla="*/ 67 w 221"/>
                  <a:gd name="T27" fmla="*/ 154 h 220"/>
                  <a:gd name="T28" fmla="*/ 96 w 221"/>
                  <a:gd name="T29" fmla="*/ 173 h 220"/>
                  <a:gd name="T30" fmla="*/ 117 w 221"/>
                  <a:gd name="T31" fmla="*/ 204 h 220"/>
                  <a:gd name="T32" fmla="*/ 109 w 221"/>
                  <a:gd name="T33" fmla="*/ 209 h 220"/>
                  <a:gd name="T34" fmla="*/ 106 w 221"/>
                  <a:gd name="T35" fmla="*/ 215 h 220"/>
                  <a:gd name="T36" fmla="*/ 112 w 221"/>
                  <a:gd name="T37" fmla="*/ 220 h 220"/>
                  <a:gd name="T38" fmla="*/ 115 w 221"/>
                  <a:gd name="T39" fmla="*/ 219 h 220"/>
                  <a:gd name="T40" fmla="*/ 168 w 221"/>
                  <a:gd name="T41" fmla="*/ 186 h 220"/>
                  <a:gd name="T42" fmla="*/ 178 w 221"/>
                  <a:gd name="T43" fmla="*/ 161 h 220"/>
                  <a:gd name="T44" fmla="*/ 168 w 221"/>
                  <a:gd name="T45" fmla="*/ 126 h 220"/>
                  <a:gd name="T46" fmla="*/ 194 w 221"/>
                  <a:gd name="T47" fmla="*/ 108 h 220"/>
                  <a:gd name="T48" fmla="*/ 221 w 221"/>
                  <a:gd name="T49" fmla="*/ 59 h 220"/>
                  <a:gd name="T50" fmla="*/ 221 w 221"/>
                  <a:gd name="T51" fmla="*/ 6 h 220"/>
                  <a:gd name="T52" fmla="*/ 23 w 221"/>
                  <a:gd name="T53" fmla="*/ 94 h 220"/>
                  <a:gd name="T54" fmla="*/ 45 w 221"/>
                  <a:gd name="T55" fmla="*/ 59 h 220"/>
                  <a:gd name="T56" fmla="*/ 56 w 221"/>
                  <a:gd name="T57" fmla="*/ 55 h 220"/>
                  <a:gd name="T58" fmla="*/ 87 w 221"/>
                  <a:gd name="T59" fmla="*/ 63 h 220"/>
                  <a:gd name="T60" fmla="*/ 52 w 221"/>
                  <a:gd name="T61" fmla="*/ 113 h 220"/>
                  <a:gd name="T62" fmla="*/ 23 w 221"/>
                  <a:gd name="T63" fmla="*/ 94 h 220"/>
                  <a:gd name="T64" fmla="*/ 162 w 221"/>
                  <a:gd name="T65" fmla="*/ 176 h 220"/>
                  <a:gd name="T66" fmla="*/ 127 w 221"/>
                  <a:gd name="T67" fmla="*/ 198 h 220"/>
                  <a:gd name="T68" fmla="*/ 107 w 221"/>
                  <a:gd name="T69" fmla="*/ 169 h 220"/>
                  <a:gd name="T70" fmla="*/ 157 w 221"/>
                  <a:gd name="T71" fmla="*/ 134 h 220"/>
                  <a:gd name="T72" fmla="*/ 166 w 221"/>
                  <a:gd name="T73" fmla="*/ 165 h 220"/>
                  <a:gd name="T74" fmla="*/ 162 w 221"/>
                  <a:gd name="T75" fmla="*/ 176 h 220"/>
                  <a:gd name="T76" fmla="*/ 188 w 221"/>
                  <a:gd name="T77" fmla="*/ 98 h 220"/>
                  <a:gd name="T78" fmla="*/ 98 w 221"/>
                  <a:gd name="T79" fmla="*/ 161 h 220"/>
                  <a:gd name="T80" fmla="*/ 75 w 221"/>
                  <a:gd name="T81" fmla="*/ 146 h 220"/>
                  <a:gd name="T82" fmla="*/ 60 w 221"/>
                  <a:gd name="T83" fmla="*/ 123 h 220"/>
                  <a:gd name="T84" fmla="*/ 123 w 221"/>
                  <a:gd name="T85" fmla="*/ 33 h 220"/>
                  <a:gd name="T86" fmla="*/ 162 w 221"/>
                  <a:gd name="T87" fmla="*/ 12 h 220"/>
                  <a:gd name="T88" fmla="*/ 209 w 221"/>
                  <a:gd name="T89" fmla="*/ 12 h 220"/>
                  <a:gd name="T90" fmla="*/ 209 w 221"/>
                  <a:gd name="T91" fmla="*/ 59 h 220"/>
                  <a:gd name="T92" fmla="*/ 188 w 221"/>
                  <a:gd name="T93" fmla="*/ 9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1" h="220">
                    <a:moveTo>
                      <a:pt x="221" y="6"/>
                    </a:moveTo>
                    <a:cubicBezTo>
                      <a:pt x="221" y="3"/>
                      <a:pt x="218" y="0"/>
                      <a:pt x="215" y="0"/>
                    </a:cubicBezTo>
                    <a:cubicBezTo>
                      <a:pt x="162" y="0"/>
                      <a:pt x="162" y="0"/>
                      <a:pt x="162" y="0"/>
                    </a:cubicBezTo>
                    <a:cubicBezTo>
                      <a:pt x="143" y="1"/>
                      <a:pt x="124" y="11"/>
                      <a:pt x="113" y="27"/>
                    </a:cubicBezTo>
                    <a:cubicBezTo>
                      <a:pt x="95" y="53"/>
                      <a:pt x="95" y="53"/>
                      <a:pt x="95" y="53"/>
                    </a:cubicBezTo>
                    <a:cubicBezTo>
                      <a:pt x="60" y="43"/>
                      <a:pt x="60" y="43"/>
                      <a:pt x="60" y="43"/>
                    </a:cubicBezTo>
                    <a:cubicBezTo>
                      <a:pt x="50" y="41"/>
                      <a:pt x="40" y="44"/>
                      <a:pt x="35" y="53"/>
                    </a:cubicBezTo>
                    <a:cubicBezTo>
                      <a:pt x="2" y="106"/>
                      <a:pt x="2" y="106"/>
                      <a:pt x="2" y="106"/>
                    </a:cubicBezTo>
                    <a:cubicBezTo>
                      <a:pt x="0" y="109"/>
                      <a:pt x="1" y="113"/>
                      <a:pt x="4" y="114"/>
                    </a:cubicBezTo>
                    <a:cubicBezTo>
                      <a:pt x="5" y="115"/>
                      <a:pt x="6" y="115"/>
                      <a:pt x="7" y="115"/>
                    </a:cubicBezTo>
                    <a:cubicBezTo>
                      <a:pt x="9" y="115"/>
                      <a:pt x="11" y="114"/>
                      <a:pt x="12" y="112"/>
                    </a:cubicBezTo>
                    <a:cubicBezTo>
                      <a:pt x="17" y="104"/>
                      <a:pt x="17" y="104"/>
                      <a:pt x="17" y="104"/>
                    </a:cubicBezTo>
                    <a:cubicBezTo>
                      <a:pt x="48" y="125"/>
                      <a:pt x="48" y="125"/>
                      <a:pt x="48" y="125"/>
                    </a:cubicBezTo>
                    <a:cubicBezTo>
                      <a:pt x="49" y="130"/>
                      <a:pt x="53" y="141"/>
                      <a:pt x="67" y="154"/>
                    </a:cubicBezTo>
                    <a:cubicBezTo>
                      <a:pt x="80" y="168"/>
                      <a:pt x="91" y="172"/>
                      <a:pt x="96" y="173"/>
                    </a:cubicBezTo>
                    <a:cubicBezTo>
                      <a:pt x="117" y="204"/>
                      <a:pt x="117" y="204"/>
                      <a:pt x="117" y="204"/>
                    </a:cubicBezTo>
                    <a:cubicBezTo>
                      <a:pt x="109" y="209"/>
                      <a:pt x="109" y="209"/>
                      <a:pt x="109" y="209"/>
                    </a:cubicBezTo>
                    <a:cubicBezTo>
                      <a:pt x="107" y="210"/>
                      <a:pt x="105" y="213"/>
                      <a:pt x="106" y="215"/>
                    </a:cubicBezTo>
                    <a:cubicBezTo>
                      <a:pt x="107" y="218"/>
                      <a:pt x="109" y="220"/>
                      <a:pt x="112" y="220"/>
                    </a:cubicBezTo>
                    <a:cubicBezTo>
                      <a:pt x="113" y="220"/>
                      <a:pt x="114" y="220"/>
                      <a:pt x="115" y="219"/>
                    </a:cubicBezTo>
                    <a:cubicBezTo>
                      <a:pt x="168" y="186"/>
                      <a:pt x="168" y="186"/>
                      <a:pt x="168" y="186"/>
                    </a:cubicBezTo>
                    <a:cubicBezTo>
                      <a:pt x="177" y="181"/>
                      <a:pt x="180" y="171"/>
                      <a:pt x="178" y="161"/>
                    </a:cubicBezTo>
                    <a:cubicBezTo>
                      <a:pt x="168" y="126"/>
                      <a:pt x="168" y="126"/>
                      <a:pt x="168" y="126"/>
                    </a:cubicBezTo>
                    <a:cubicBezTo>
                      <a:pt x="194" y="108"/>
                      <a:pt x="194" y="108"/>
                      <a:pt x="194" y="108"/>
                    </a:cubicBezTo>
                    <a:cubicBezTo>
                      <a:pt x="210" y="97"/>
                      <a:pt x="220" y="78"/>
                      <a:pt x="221" y="59"/>
                    </a:cubicBezTo>
                    <a:lnTo>
                      <a:pt x="221" y="6"/>
                    </a:lnTo>
                    <a:close/>
                    <a:moveTo>
                      <a:pt x="23" y="94"/>
                    </a:moveTo>
                    <a:cubicBezTo>
                      <a:pt x="45" y="59"/>
                      <a:pt x="45" y="59"/>
                      <a:pt x="45" y="59"/>
                    </a:cubicBezTo>
                    <a:cubicBezTo>
                      <a:pt x="47" y="55"/>
                      <a:pt x="52" y="54"/>
                      <a:pt x="56" y="55"/>
                    </a:cubicBezTo>
                    <a:cubicBezTo>
                      <a:pt x="87" y="63"/>
                      <a:pt x="87" y="63"/>
                      <a:pt x="87" y="63"/>
                    </a:cubicBezTo>
                    <a:cubicBezTo>
                      <a:pt x="52" y="113"/>
                      <a:pt x="52" y="113"/>
                      <a:pt x="52" y="113"/>
                    </a:cubicBezTo>
                    <a:lnTo>
                      <a:pt x="23" y="94"/>
                    </a:lnTo>
                    <a:close/>
                    <a:moveTo>
                      <a:pt x="162" y="176"/>
                    </a:moveTo>
                    <a:cubicBezTo>
                      <a:pt x="127" y="198"/>
                      <a:pt x="127" y="198"/>
                      <a:pt x="127" y="198"/>
                    </a:cubicBezTo>
                    <a:cubicBezTo>
                      <a:pt x="107" y="169"/>
                      <a:pt x="107" y="169"/>
                      <a:pt x="107" y="169"/>
                    </a:cubicBezTo>
                    <a:cubicBezTo>
                      <a:pt x="157" y="134"/>
                      <a:pt x="157" y="134"/>
                      <a:pt x="157" y="134"/>
                    </a:cubicBezTo>
                    <a:cubicBezTo>
                      <a:pt x="166" y="165"/>
                      <a:pt x="166" y="165"/>
                      <a:pt x="166" y="165"/>
                    </a:cubicBezTo>
                    <a:cubicBezTo>
                      <a:pt x="167" y="169"/>
                      <a:pt x="166" y="173"/>
                      <a:pt x="162" y="176"/>
                    </a:cubicBezTo>
                    <a:close/>
                    <a:moveTo>
                      <a:pt x="188" y="98"/>
                    </a:moveTo>
                    <a:cubicBezTo>
                      <a:pt x="98" y="161"/>
                      <a:pt x="98" y="161"/>
                      <a:pt x="98" y="161"/>
                    </a:cubicBezTo>
                    <a:cubicBezTo>
                      <a:pt x="95" y="160"/>
                      <a:pt x="86" y="157"/>
                      <a:pt x="75" y="146"/>
                    </a:cubicBezTo>
                    <a:cubicBezTo>
                      <a:pt x="64" y="135"/>
                      <a:pt x="61" y="126"/>
                      <a:pt x="60" y="123"/>
                    </a:cubicBezTo>
                    <a:cubicBezTo>
                      <a:pt x="123" y="33"/>
                      <a:pt x="123" y="33"/>
                      <a:pt x="123" y="33"/>
                    </a:cubicBezTo>
                    <a:cubicBezTo>
                      <a:pt x="132" y="21"/>
                      <a:pt x="147" y="13"/>
                      <a:pt x="162" y="12"/>
                    </a:cubicBezTo>
                    <a:cubicBezTo>
                      <a:pt x="209" y="12"/>
                      <a:pt x="209" y="12"/>
                      <a:pt x="209" y="12"/>
                    </a:cubicBezTo>
                    <a:cubicBezTo>
                      <a:pt x="209" y="59"/>
                      <a:pt x="209" y="59"/>
                      <a:pt x="209" y="59"/>
                    </a:cubicBezTo>
                    <a:cubicBezTo>
                      <a:pt x="208" y="74"/>
                      <a:pt x="200" y="89"/>
                      <a:pt x="188" y="9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a:solidFill>
                    <a:srgbClr val="293E40"/>
                  </a:solidFill>
                </a:endParaRPr>
              </a:p>
            </p:txBody>
          </p:sp>
        </p:grpSp>
        <p:sp>
          <p:nvSpPr>
            <p:cNvPr id="184" name="TextBox 183">
              <a:extLst>
                <a:ext uri="{FF2B5EF4-FFF2-40B4-BE49-F238E27FC236}">
                  <a16:creationId xmlns:a16="http://schemas.microsoft.com/office/drawing/2014/main" id="{32BAFA0A-52EF-4084-B929-2928EBB8B30B}"/>
                </a:ext>
              </a:extLst>
            </p:cNvPr>
            <p:cNvSpPr txBox="1"/>
            <p:nvPr/>
          </p:nvSpPr>
          <p:spPr>
            <a:xfrm>
              <a:off x="133156" y="3423025"/>
              <a:ext cx="1416371" cy="397032"/>
            </a:xfrm>
            <a:prstGeom prst="rect">
              <a:avLst/>
            </a:prstGeom>
            <a:noFill/>
          </p:spPr>
          <p:txBody>
            <a:bodyPr wrap="square" rtlCol="0">
              <a:spAutoFit/>
            </a:bodyPr>
            <a:lstStyle/>
            <a:p>
              <a:pPr algn="ctr" defTabSz="456629">
                <a:lnSpc>
                  <a:spcPct val="90000"/>
                </a:lnSpc>
                <a:defRPr/>
              </a:pPr>
              <a:r>
                <a:rPr lang="en-US" sz="1100" b="1">
                  <a:solidFill>
                    <a:srgbClr val="293E40"/>
                  </a:solidFill>
                </a:rPr>
                <a:t>Agile Team Planning</a:t>
              </a:r>
            </a:p>
          </p:txBody>
        </p:sp>
      </p:grpSp>
      <p:grpSp>
        <p:nvGrpSpPr>
          <p:cNvPr id="191" name="Group 190">
            <a:extLst>
              <a:ext uri="{FF2B5EF4-FFF2-40B4-BE49-F238E27FC236}">
                <a16:creationId xmlns:a16="http://schemas.microsoft.com/office/drawing/2014/main" id="{929585F5-08B8-44BF-A551-BE4F93593162}"/>
              </a:ext>
            </a:extLst>
          </p:cNvPr>
          <p:cNvGrpSpPr/>
          <p:nvPr/>
        </p:nvGrpSpPr>
        <p:grpSpPr>
          <a:xfrm>
            <a:off x="2678174" y="5227156"/>
            <a:ext cx="6781134" cy="1239012"/>
            <a:chOff x="2711377" y="4169975"/>
            <a:chExt cx="6782900" cy="1239335"/>
          </a:xfrm>
        </p:grpSpPr>
        <p:sp>
          <p:nvSpPr>
            <p:cNvPr id="192" name="Arrow: Left-Right 191">
              <a:extLst>
                <a:ext uri="{FF2B5EF4-FFF2-40B4-BE49-F238E27FC236}">
                  <a16:creationId xmlns:a16="http://schemas.microsoft.com/office/drawing/2014/main" id="{11426846-7098-418E-B83E-EA554400F14F}"/>
                </a:ext>
              </a:extLst>
            </p:cNvPr>
            <p:cNvSpPr/>
            <p:nvPr/>
          </p:nvSpPr>
          <p:spPr>
            <a:xfrm>
              <a:off x="2711377" y="4169975"/>
              <a:ext cx="6782900" cy="1112043"/>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2">
                <a:defRPr/>
              </a:pPr>
              <a:r>
                <a:rPr lang="en-US" sz="1798">
                  <a:solidFill>
                    <a:srgbClr val="FFFFFF"/>
                  </a:solidFill>
                </a:rPr>
                <a:t>Co-Operate, Co-Create, Co-Deliver</a:t>
              </a:r>
            </a:p>
          </p:txBody>
        </p:sp>
        <p:sp>
          <p:nvSpPr>
            <p:cNvPr id="193" name="TextBox 192">
              <a:extLst>
                <a:ext uri="{FF2B5EF4-FFF2-40B4-BE49-F238E27FC236}">
                  <a16:creationId xmlns:a16="http://schemas.microsoft.com/office/drawing/2014/main" id="{6799B9EC-70E7-4627-AA24-292878D236AD}"/>
                </a:ext>
              </a:extLst>
            </p:cNvPr>
            <p:cNvSpPr txBox="1"/>
            <p:nvPr/>
          </p:nvSpPr>
          <p:spPr>
            <a:xfrm>
              <a:off x="4685624" y="5040202"/>
              <a:ext cx="2883372" cy="369108"/>
            </a:xfrm>
            <a:prstGeom prst="rect">
              <a:avLst/>
            </a:prstGeom>
            <a:noFill/>
          </p:spPr>
          <p:txBody>
            <a:bodyPr wrap="none" rtlCol="0">
              <a:spAutoFit/>
            </a:bodyPr>
            <a:lstStyle/>
            <a:p>
              <a:pPr defTabSz="913852">
                <a:defRPr/>
              </a:pPr>
              <a:r>
                <a:rPr lang="en-US" sz="1798" b="1">
                  <a:solidFill>
                    <a:srgbClr val="293E40"/>
                  </a:solidFill>
                </a:rPr>
                <a:t>Hybrid Operating Model</a:t>
              </a:r>
            </a:p>
          </p:txBody>
        </p:sp>
      </p:grpSp>
      <p:cxnSp>
        <p:nvCxnSpPr>
          <p:cNvPr id="87" name="Straight Arrow Connector 86">
            <a:extLst>
              <a:ext uri="{FF2B5EF4-FFF2-40B4-BE49-F238E27FC236}">
                <a16:creationId xmlns:a16="http://schemas.microsoft.com/office/drawing/2014/main" id="{D9BD50FA-C5FB-3341-B420-3300E39710A4}"/>
              </a:ext>
            </a:extLst>
          </p:cNvPr>
          <p:cNvCxnSpPr>
            <a:cxnSpLocks/>
          </p:cNvCxnSpPr>
          <p:nvPr/>
        </p:nvCxnSpPr>
        <p:spPr>
          <a:xfrm flipH="1">
            <a:off x="6110365" y="3302632"/>
            <a:ext cx="3790" cy="612367"/>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90D36DA-8B06-FC4F-B2E0-02D7CC0947CA}"/>
              </a:ext>
            </a:extLst>
          </p:cNvPr>
          <p:cNvSpPr txBox="1"/>
          <p:nvPr/>
        </p:nvSpPr>
        <p:spPr>
          <a:xfrm>
            <a:off x="4209053" y="4728447"/>
            <a:ext cx="1416002" cy="549381"/>
          </a:xfrm>
          <a:prstGeom prst="rect">
            <a:avLst/>
          </a:prstGeom>
          <a:noFill/>
        </p:spPr>
        <p:txBody>
          <a:bodyPr wrap="square" rtlCol="0">
            <a:spAutoFit/>
          </a:bodyPr>
          <a:lstStyle/>
          <a:p>
            <a:pPr algn="ctr" defTabSz="456629">
              <a:lnSpc>
                <a:spcPct val="90000"/>
              </a:lnSpc>
              <a:defRPr/>
            </a:pPr>
            <a:r>
              <a:rPr lang="en-US" sz="1100" b="1">
                <a:solidFill>
                  <a:srgbClr val="293E40"/>
                </a:solidFill>
              </a:rPr>
              <a:t>Manage Configuration Data</a:t>
            </a:r>
          </a:p>
        </p:txBody>
      </p:sp>
      <p:sp>
        <p:nvSpPr>
          <p:cNvPr id="105" name="TextBox 104">
            <a:extLst>
              <a:ext uri="{FF2B5EF4-FFF2-40B4-BE49-F238E27FC236}">
                <a16:creationId xmlns:a16="http://schemas.microsoft.com/office/drawing/2014/main" id="{475D14A7-159B-7549-89D6-4F01096390E6}"/>
              </a:ext>
            </a:extLst>
          </p:cNvPr>
          <p:cNvSpPr txBox="1"/>
          <p:nvPr/>
        </p:nvSpPr>
        <p:spPr>
          <a:xfrm>
            <a:off x="5402364" y="4711856"/>
            <a:ext cx="1416002" cy="549381"/>
          </a:xfrm>
          <a:prstGeom prst="rect">
            <a:avLst/>
          </a:prstGeom>
          <a:noFill/>
        </p:spPr>
        <p:txBody>
          <a:bodyPr wrap="square" rtlCol="0">
            <a:spAutoFit/>
          </a:bodyPr>
          <a:lstStyle/>
          <a:p>
            <a:pPr algn="ctr" defTabSz="456629">
              <a:lnSpc>
                <a:spcPct val="90000"/>
              </a:lnSpc>
              <a:defRPr/>
            </a:pPr>
            <a:r>
              <a:rPr lang="en-US" sz="1100" b="1">
                <a:solidFill>
                  <a:srgbClr val="293E40"/>
                </a:solidFill>
              </a:rPr>
              <a:t>Secure Configuration Data</a:t>
            </a:r>
          </a:p>
        </p:txBody>
      </p:sp>
      <p:sp>
        <p:nvSpPr>
          <p:cNvPr id="111" name="TextBox 110">
            <a:extLst>
              <a:ext uri="{FF2B5EF4-FFF2-40B4-BE49-F238E27FC236}">
                <a16:creationId xmlns:a16="http://schemas.microsoft.com/office/drawing/2014/main" id="{BF36D962-5BB7-5541-B2F7-07980F472441}"/>
              </a:ext>
            </a:extLst>
          </p:cNvPr>
          <p:cNvSpPr txBox="1"/>
          <p:nvPr/>
        </p:nvSpPr>
        <p:spPr>
          <a:xfrm>
            <a:off x="6595675" y="4695265"/>
            <a:ext cx="1416002" cy="549381"/>
          </a:xfrm>
          <a:prstGeom prst="rect">
            <a:avLst/>
          </a:prstGeom>
          <a:noFill/>
        </p:spPr>
        <p:txBody>
          <a:bodyPr wrap="square" rtlCol="0">
            <a:spAutoFit/>
          </a:bodyPr>
          <a:lstStyle/>
          <a:p>
            <a:pPr algn="ctr" defTabSz="456629">
              <a:lnSpc>
                <a:spcPct val="90000"/>
              </a:lnSpc>
              <a:defRPr/>
            </a:pPr>
            <a:r>
              <a:rPr lang="en-US" sz="1100" b="1">
                <a:solidFill>
                  <a:srgbClr val="293E40"/>
                </a:solidFill>
              </a:rPr>
              <a:t>Validate Configuration Data</a:t>
            </a:r>
          </a:p>
        </p:txBody>
      </p:sp>
      <p:grpSp>
        <p:nvGrpSpPr>
          <p:cNvPr id="116" name="Group 115">
            <a:extLst>
              <a:ext uri="{FF2B5EF4-FFF2-40B4-BE49-F238E27FC236}">
                <a16:creationId xmlns:a16="http://schemas.microsoft.com/office/drawing/2014/main" id="{B1DA44DD-3F35-094B-AF6B-6B60180EE62B}"/>
              </a:ext>
            </a:extLst>
          </p:cNvPr>
          <p:cNvGrpSpPr>
            <a:grpSpLocks noChangeAspect="1"/>
          </p:cNvGrpSpPr>
          <p:nvPr/>
        </p:nvGrpSpPr>
        <p:grpSpPr>
          <a:xfrm>
            <a:off x="4697373" y="4128550"/>
            <a:ext cx="438710" cy="503227"/>
            <a:chOff x="8643928" y="6396564"/>
            <a:chExt cx="377824" cy="433387"/>
          </a:xfrm>
        </p:grpSpPr>
        <p:sp>
          <p:nvSpPr>
            <p:cNvPr id="117" name="Freeform 33">
              <a:extLst>
                <a:ext uri="{FF2B5EF4-FFF2-40B4-BE49-F238E27FC236}">
                  <a16:creationId xmlns:a16="http://schemas.microsoft.com/office/drawing/2014/main" id="{C25437C8-A7B4-D64A-8763-DBD4A9AEF283}"/>
                </a:ext>
              </a:extLst>
            </p:cNvPr>
            <p:cNvSpPr>
              <a:spLocks/>
            </p:cNvSpPr>
            <p:nvPr/>
          </p:nvSpPr>
          <p:spPr bwMode="auto">
            <a:xfrm>
              <a:off x="8740765" y="6396564"/>
              <a:ext cx="185737" cy="144462"/>
            </a:xfrm>
            <a:custGeom>
              <a:avLst/>
              <a:gdLst>
                <a:gd name="T0" fmla="*/ 106 w 108"/>
                <a:gd name="T1" fmla="*/ 2 h 82"/>
                <a:gd name="T2" fmla="*/ 101 w 108"/>
                <a:gd name="T3" fmla="*/ 1 h 82"/>
                <a:gd name="T4" fmla="*/ 69 w 108"/>
                <a:gd name="T5" fmla="*/ 7 h 82"/>
                <a:gd name="T6" fmla="*/ 65 w 108"/>
                <a:gd name="T7" fmla="*/ 11 h 82"/>
                <a:gd name="T8" fmla="*/ 66 w 108"/>
                <a:gd name="T9" fmla="*/ 17 h 82"/>
                <a:gd name="T10" fmla="*/ 74 w 108"/>
                <a:gd name="T11" fmla="*/ 25 h 82"/>
                <a:gd name="T12" fmla="*/ 54 w 108"/>
                <a:gd name="T13" fmla="*/ 46 h 82"/>
                <a:gd name="T14" fmla="*/ 34 w 108"/>
                <a:gd name="T15" fmla="*/ 25 h 82"/>
                <a:gd name="T16" fmla="*/ 42 w 108"/>
                <a:gd name="T17" fmla="*/ 17 h 82"/>
                <a:gd name="T18" fmla="*/ 43 w 108"/>
                <a:gd name="T19" fmla="*/ 11 h 82"/>
                <a:gd name="T20" fmla="*/ 39 w 108"/>
                <a:gd name="T21" fmla="*/ 7 h 82"/>
                <a:gd name="T22" fmla="*/ 7 w 108"/>
                <a:gd name="T23" fmla="*/ 1 h 82"/>
                <a:gd name="T24" fmla="*/ 2 w 108"/>
                <a:gd name="T25" fmla="*/ 2 h 82"/>
                <a:gd name="T26" fmla="*/ 0 w 108"/>
                <a:gd name="T27" fmla="*/ 8 h 82"/>
                <a:gd name="T28" fmla="*/ 6 w 108"/>
                <a:gd name="T29" fmla="*/ 39 h 82"/>
                <a:gd name="T30" fmla="*/ 11 w 108"/>
                <a:gd name="T31" fmla="*/ 44 h 82"/>
                <a:gd name="T32" fmla="*/ 12 w 108"/>
                <a:gd name="T33" fmla="*/ 44 h 82"/>
                <a:gd name="T34" fmla="*/ 17 w 108"/>
                <a:gd name="T35" fmla="*/ 42 h 82"/>
                <a:gd name="T36" fmla="*/ 25 w 108"/>
                <a:gd name="T37" fmla="*/ 34 h 82"/>
                <a:gd name="T38" fmla="*/ 48 w 108"/>
                <a:gd name="T39" fmla="*/ 56 h 82"/>
                <a:gd name="T40" fmla="*/ 48 w 108"/>
                <a:gd name="T41" fmla="*/ 82 h 82"/>
                <a:gd name="T42" fmla="*/ 60 w 108"/>
                <a:gd name="T43" fmla="*/ 82 h 82"/>
                <a:gd name="T44" fmla="*/ 60 w 108"/>
                <a:gd name="T45" fmla="*/ 56 h 82"/>
                <a:gd name="T46" fmla="*/ 83 w 108"/>
                <a:gd name="T47" fmla="*/ 34 h 82"/>
                <a:gd name="T48" fmla="*/ 92 w 108"/>
                <a:gd name="T49" fmla="*/ 42 h 82"/>
                <a:gd name="T50" fmla="*/ 96 w 108"/>
                <a:gd name="T51" fmla="*/ 44 h 82"/>
                <a:gd name="T52" fmla="*/ 98 w 108"/>
                <a:gd name="T53" fmla="*/ 44 h 82"/>
                <a:gd name="T54" fmla="*/ 102 w 108"/>
                <a:gd name="T55" fmla="*/ 39 h 82"/>
                <a:gd name="T56" fmla="*/ 108 w 108"/>
                <a:gd name="T57" fmla="*/ 8 h 82"/>
                <a:gd name="T58" fmla="*/ 106 w 108"/>
                <a:gd name="T59"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82">
                  <a:moveTo>
                    <a:pt x="106" y="2"/>
                  </a:moveTo>
                  <a:cubicBezTo>
                    <a:pt x="105" y="1"/>
                    <a:pt x="103" y="0"/>
                    <a:pt x="101" y="1"/>
                  </a:cubicBezTo>
                  <a:cubicBezTo>
                    <a:pt x="69" y="7"/>
                    <a:pt x="69" y="7"/>
                    <a:pt x="69" y="7"/>
                  </a:cubicBezTo>
                  <a:cubicBezTo>
                    <a:pt x="67" y="7"/>
                    <a:pt x="65" y="9"/>
                    <a:pt x="65" y="11"/>
                  </a:cubicBezTo>
                  <a:cubicBezTo>
                    <a:pt x="64" y="13"/>
                    <a:pt x="65" y="16"/>
                    <a:pt x="66" y="17"/>
                  </a:cubicBezTo>
                  <a:cubicBezTo>
                    <a:pt x="74" y="25"/>
                    <a:pt x="74" y="25"/>
                    <a:pt x="74" y="25"/>
                  </a:cubicBezTo>
                  <a:cubicBezTo>
                    <a:pt x="54" y="46"/>
                    <a:pt x="54" y="46"/>
                    <a:pt x="54" y="46"/>
                  </a:cubicBezTo>
                  <a:cubicBezTo>
                    <a:pt x="34" y="25"/>
                    <a:pt x="34" y="25"/>
                    <a:pt x="34" y="25"/>
                  </a:cubicBezTo>
                  <a:cubicBezTo>
                    <a:pt x="42" y="17"/>
                    <a:pt x="42" y="17"/>
                    <a:pt x="42" y="17"/>
                  </a:cubicBezTo>
                  <a:cubicBezTo>
                    <a:pt x="43" y="16"/>
                    <a:pt x="44" y="13"/>
                    <a:pt x="43" y="11"/>
                  </a:cubicBezTo>
                  <a:cubicBezTo>
                    <a:pt x="43" y="9"/>
                    <a:pt x="41" y="7"/>
                    <a:pt x="39" y="7"/>
                  </a:cubicBezTo>
                  <a:cubicBezTo>
                    <a:pt x="7" y="1"/>
                    <a:pt x="7" y="1"/>
                    <a:pt x="7" y="1"/>
                  </a:cubicBezTo>
                  <a:cubicBezTo>
                    <a:pt x="5" y="0"/>
                    <a:pt x="3" y="1"/>
                    <a:pt x="2" y="2"/>
                  </a:cubicBezTo>
                  <a:cubicBezTo>
                    <a:pt x="0" y="4"/>
                    <a:pt x="0" y="6"/>
                    <a:pt x="0" y="8"/>
                  </a:cubicBezTo>
                  <a:cubicBezTo>
                    <a:pt x="6" y="39"/>
                    <a:pt x="6" y="39"/>
                    <a:pt x="6" y="39"/>
                  </a:cubicBezTo>
                  <a:cubicBezTo>
                    <a:pt x="7" y="42"/>
                    <a:pt x="8" y="43"/>
                    <a:pt x="11" y="44"/>
                  </a:cubicBezTo>
                  <a:cubicBezTo>
                    <a:pt x="11" y="44"/>
                    <a:pt x="12" y="44"/>
                    <a:pt x="12" y="44"/>
                  </a:cubicBezTo>
                  <a:cubicBezTo>
                    <a:pt x="14" y="44"/>
                    <a:pt x="15" y="44"/>
                    <a:pt x="17" y="42"/>
                  </a:cubicBezTo>
                  <a:cubicBezTo>
                    <a:pt x="25" y="34"/>
                    <a:pt x="25" y="34"/>
                    <a:pt x="25" y="34"/>
                  </a:cubicBezTo>
                  <a:cubicBezTo>
                    <a:pt x="48" y="56"/>
                    <a:pt x="48" y="56"/>
                    <a:pt x="48" y="56"/>
                  </a:cubicBezTo>
                  <a:cubicBezTo>
                    <a:pt x="48" y="82"/>
                    <a:pt x="48" y="82"/>
                    <a:pt x="48" y="82"/>
                  </a:cubicBezTo>
                  <a:cubicBezTo>
                    <a:pt x="60" y="82"/>
                    <a:pt x="60" y="82"/>
                    <a:pt x="60" y="82"/>
                  </a:cubicBezTo>
                  <a:cubicBezTo>
                    <a:pt x="60" y="56"/>
                    <a:pt x="60" y="56"/>
                    <a:pt x="60" y="56"/>
                  </a:cubicBezTo>
                  <a:cubicBezTo>
                    <a:pt x="83" y="34"/>
                    <a:pt x="83" y="34"/>
                    <a:pt x="83" y="34"/>
                  </a:cubicBezTo>
                  <a:cubicBezTo>
                    <a:pt x="92" y="42"/>
                    <a:pt x="92" y="42"/>
                    <a:pt x="92" y="42"/>
                  </a:cubicBezTo>
                  <a:cubicBezTo>
                    <a:pt x="93" y="44"/>
                    <a:pt x="94" y="44"/>
                    <a:pt x="96" y="44"/>
                  </a:cubicBezTo>
                  <a:cubicBezTo>
                    <a:pt x="96" y="44"/>
                    <a:pt x="97" y="44"/>
                    <a:pt x="98" y="44"/>
                  </a:cubicBezTo>
                  <a:cubicBezTo>
                    <a:pt x="100" y="43"/>
                    <a:pt x="101" y="42"/>
                    <a:pt x="102" y="39"/>
                  </a:cubicBezTo>
                  <a:cubicBezTo>
                    <a:pt x="108" y="8"/>
                    <a:pt x="108" y="8"/>
                    <a:pt x="108" y="8"/>
                  </a:cubicBezTo>
                  <a:cubicBezTo>
                    <a:pt x="108" y="6"/>
                    <a:pt x="108" y="4"/>
                    <a:pt x="106" y="2"/>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4">
              <a:extLst>
                <a:ext uri="{FF2B5EF4-FFF2-40B4-BE49-F238E27FC236}">
                  <a16:creationId xmlns:a16="http://schemas.microsoft.com/office/drawing/2014/main" id="{70EF5F40-E21A-414A-BE7B-822B789A043D}"/>
                </a:ext>
              </a:extLst>
            </p:cNvPr>
            <p:cNvSpPr>
              <a:spLocks noEditPoints="1"/>
            </p:cNvSpPr>
            <p:nvPr/>
          </p:nvSpPr>
          <p:spPr bwMode="auto">
            <a:xfrm>
              <a:off x="8643928" y="6526739"/>
              <a:ext cx="377824" cy="303212"/>
            </a:xfrm>
            <a:custGeom>
              <a:avLst/>
              <a:gdLst>
                <a:gd name="T0" fmla="*/ 18 w 220"/>
                <a:gd name="T1" fmla="*/ 172 h 172"/>
                <a:gd name="T2" fmla="*/ 0 w 220"/>
                <a:gd name="T3" fmla="*/ 154 h 172"/>
                <a:gd name="T4" fmla="*/ 0 w 220"/>
                <a:gd name="T5" fmla="*/ 102 h 172"/>
                <a:gd name="T6" fmla="*/ 6 w 220"/>
                <a:gd name="T7" fmla="*/ 87 h 172"/>
                <a:gd name="T8" fmla="*/ 7 w 220"/>
                <a:gd name="T9" fmla="*/ 86 h 172"/>
                <a:gd name="T10" fmla="*/ 6 w 220"/>
                <a:gd name="T11" fmla="*/ 85 h 172"/>
                <a:gd name="T12" fmla="*/ 0 w 220"/>
                <a:gd name="T13" fmla="*/ 70 h 172"/>
                <a:gd name="T14" fmla="*/ 0 w 220"/>
                <a:gd name="T15" fmla="*/ 18 h 172"/>
                <a:gd name="T16" fmla="*/ 18 w 220"/>
                <a:gd name="T17" fmla="*/ 0 h 172"/>
                <a:gd name="T18" fmla="*/ 202 w 220"/>
                <a:gd name="T19" fmla="*/ 0 h 172"/>
                <a:gd name="T20" fmla="*/ 220 w 220"/>
                <a:gd name="T21" fmla="*/ 18 h 172"/>
                <a:gd name="T22" fmla="*/ 220 w 220"/>
                <a:gd name="T23" fmla="*/ 70 h 172"/>
                <a:gd name="T24" fmla="*/ 214 w 220"/>
                <a:gd name="T25" fmla="*/ 85 h 172"/>
                <a:gd name="T26" fmla="*/ 213 w 220"/>
                <a:gd name="T27" fmla="*/ 86 h 172"/>
                <a:gd name="T28" fmla="*/ 214 w 220"/>
                <a:gd name="T29" fmla="*/ 87 h 172"/>
                <a:gd name="T30" fmla="*/ 220 w 220"/>
                <a:gd name="T31" fmla="*/ 102 h 172"/>
                <a:gd name="T32" fmla="*/ 220 w 220"/>
                <a:gd name="T33" fmla="*/ 154 h 172"/>
                <a:gd name="T34" fmla="*/ 202 w 220"/>
                <a:gd name="T35" fmla="*/ 172 h 172"/>
                <a:gd name="T36" fmla="*/ 18 w 220"/>
                <a:gd name="T37" fmla="*/ 172 h 172"/>
                <a:gd name="T38" fmla="*/ 18 w 220"/>
                <a:gd name="T39" fmla="*/ 92 h 172"/>
                <a:gd name="T40" fmla="*/ 12 w 220"/>
                <a:gd name="T41" fmla="*/ 98 h 172"/>
                <a:gd name="T42" fmla="*/ 12 w 220"/>
                <a:gd name="T43" fmla="*/ 154 h 172"/>
                <a:gd name="T44" fmla="*/ 18 w 220"/>
                <a:gd name="T45" fmla="*/ 160 h 172"/>
                <a:gd name="T46" fmla="*/ 202 w 220"/>
                <a:gd name="T47" fmla="*/ 160 h 172"/>
                <a:gd name="T48" fmla="*/ 208 w 220"/>
                <a:gd name="T49" fmla="*/ 154 h 172"/>
                <a:gd name="T50" fmla="*/ 208 w 220"/>
                <a:gd name="T51" fmla="*/ 98 h 172"/>
                <a:gd name="T52" fmla="*/ 202 w 220"/>
                <a:gd name="T53" fmla="*/ 92 h 172"/>
                <a:gd name="T54" fmla="*/ 18 w 220"/>
                <a:gd name="T55" fmla="*/ 92 h 172"/>
                <a:gd name="T56" fmla="*/ 18 w 220"/>
                <a:gd name="T57" fmla="*/ 12 h 172"/>
                <a:gd name="T58" fmla="*/ 12 w 220"/>
                <a:gd name="T59" fmla="*/ 18 h 172"/>
                <a:gd name="T60" fmla="*/ 12 w 220"/>
                <a:gd name="T61" fmla="*/ 74 h 172"/>
                <a:gd name="T62" fmla="*/ 18 w 220"/>
                <a:gd name="T63" fmla="*/ 80 h 172"/>
                <a:gd name="T64" fmla="*/ 202 w 220"/>
                <a:gd name="T65" fmla="*/ 80 h 172"/>
                <a:gd name="T66" fmla="*/ 208 w 220"/>
                <a:gd name="T67" fmla="*/ 74 h 172"/>
                <a:gd name="T68" fmla="*/ 208 w 220"/>
                <a:gd name="T69" fmla="*/ 18 h 172"/>
                <a:gd name="T70" fmla="*/ 202 w 220"/>
                <a:gd name="T71" fmla="*/ 12 h 172"/>
                <a:gd name="T72" fmla="*/ 18 w 220"/>
                <a:gd name="T73"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 h="172">
                  <a:moveTo>
                    <a:pt x="18" y="172"/>
                  </a:moveTo>
                  <a:cubicBezTo>
                    <a:pt x="8" y="172"/>
                    <a:pt x="0" y="164"/>
                    <a:pt x="0" y="154"/>
                  </a:cubicBezTo>
                  <a:cubicBezTo>
                    <a:pt x="0" y="102"/>
                    <a:pt x="0" y="102"/>
                    <a:pt x="0" y="102"/>
                  </a:cubicBezTo>
                  <a:cubicBezTo>
                    <a:pt x="0" y="97"/>
                    <a:pt x="2" y="91"/>
                    <a:pt x="6" y="87"/>
                  </a:cubicBezTo>
                  <a:cubicBezTo>
                    <a:pt x="7" y="86"/>
                    <a:pt x="7" y="86"/>
                    <a:pt x="7" y="86"/>
                  </a:cubicBezTo>
                  <a:cubicBezTo>
                    <a:pt x="6" y="85"/>
                    <a:pt x="6" y="85"/>
                    <a:pt x="6" y="85"/>
                  </a:cubicBezTo>
                  <a:cubicBezTo>
                    <a:pt x="2" y="81"/>
                    <a:pt x="0" y="75"/>
                    <a:pt x="0" y="70"/>
                  </a:cubicBezTo>
                  <a:cubicBezTo>
                    <a:pt x="0" y="18"/>
                    <a:pt x="0" y="18"/>
                    <a:pt x="0" y="18"/>
                  </a:cubicBezTo>
                  <a:cubicBezTo>
                    <a:pt x="0" y="8"/>
                    <a:pt x="8" y="0"/>
                    <a:pt x="18" y="0"/>
                  </a:cubicBezTo>
                  <a:cubicBezTo>
                    <a:pt x="202" y="0"/>
                    <a:pt x="202" y="0"/>
                    <a:pt x="202" y="0"/>
                  </a:cubicBezTo>
                  <a:cubicBezTo>
                    <a:pt x="212" y="0"/>
                    <a:pt x="220" y="8"/>
                    <a:pt x="220" y="18"/>
                  </a:cubicBezTo>
                  <a:cubicBezTo>
                    <a:pt x="220" y="70"/>
                    <a:pt x="220" y="70"/>
                    <a:pt x="220" y="70"/>
                  </a:cubicBezTo>
                  <a:cubicBezTo>
                    <a:pt x="220" y="75"/>
                    <a:pt x="218" y="81"/>
                    <a:pt x="214" y="85"/>
                  </a:cubicBezTo>
                  <a:cubicBezTo>
                    <a:pt x="213" y="86"/>
                    <a:pt x="213" y="86"/>
                    <a:pt x="213" y="86"/>
                  </a:cubicBezTo>
                  <a:cubicBezTo>
                    <a:pt x="214" y="87"/>
                    <a:pt x="214" y="87"/>
                    <a:pt x="214" y="87"/>
                  </a:cubicBezTo>
                  <a:cubicBezTo>
                    <a:pt x="218" y="91"/>
                    <a:pt x="220" y="97"/>
                    <a:pt x="220" y="102"/>
                  </a:cubicBezTo>
                  <a:cubicBezTo>
                    <a:pt x="220" y="154"/>
                    <a:pt x="220" y="154"/>
                    <a:pt x="220" y="154"/>
                  </a:cubicBezTo>
                  <a:cubicBezTo>
                    <a:pt x="220" y="164"/>
                    <a:pt x="212" y="172"/>
                    <a:pt x="202" y="172"/>
                  </a:cubicBezTo>
                  <a:lnTo>
                    <a:pt x="18" y="172"/>
                  </a:lnTo>
                  <a:close/>
                  <a:moveTo>
                    <a:pt x="18" y="92"/>
                  </a:moveTo>
                  <a:cubicBezTo>
                    <a:pt x="15" y="92"/>
                    <a:pt x="12" y="95"/>
                    <a:pt x="12" y="98"/>
                  </a:cubicBezTo>
                  <a:cubicBezTo>
                    <a:pt x="12" y="154"/>
                    <a:pt x="12" y="154"/>
                    <a:pt x="12" y="154"/>
                  </a:cubicBezTo>
                  <a:cubicBezTo>
                    <a:pt x="12" y="157"/>
                    <a:pt x="15" y="160"/>
                    <a:pt x="18" y="160"/>
                  </a:cubicBezTo>
                  <a:cubicBezTo>
                    <a:pt x="202" y="160"/>
                    <a:pt x="202" y="160"/>
                    <a:pt x="202" y="160"/>
                  </a:cubicBezTo>
                  <a:cubicBezTo>
                    <a:pt x="205" y="160"/>
                    <a:pt x="208" y="157"/>
                    <a:pt x="208" y="154"/>
                  </a:cubicBezTo>
                  <a:cubicBezTo>
                    <a:pt x="208" y="98"/>
                    <a:pt x="208" y="98"/>
                    <a:pt x="208" y="98"/>
                  </a:cubicBezTo>
                  <a:cubicBezTo>
                    <a:pt x="208" y="95"/>
                    <a:pt x="205" y="92"/>
                    <a:pt x="202" y="92"/>
                  </a:cubicBezTo>
                  <a:lnTo>
                    <a:pt x="18" y="92"/>
                  </a:lnTo>
                  <a:close/>
                  <a:moveTo>
                    <a:pt x="18" y="12"/>
                  </a:moveTo>
                  <a:cubicBezTo>
                    <a:pt x="15" y="12"/>
                    <a:pt x="12" y="15"/>
                    <a:pt x="12" y="18"/>
                  </a:cubicBezTo>
                  <a:cubicBezTo>
                    <a:pt x="12" y="74"/>
                    <a:pt x="12" y="74"/>
                    <a:pt x="12" y="74"/>
                  </a:cubicBezTo>
                  <a:cubicBezTo>
                    <a:pt x="12" y="77"/>
                    <a:pt x="15" y="80"/>
                    <a:pt x="18" y="80"/>
                  </a:cubicBezTo>
                  <a:cubicBezTo>
                    <a:pt x="202" y="80"/>
                    <a:pt x="202" y="80"/>
                    <a:pt x="202" y="80"/>
                  </a:cubicBezTo>
                  <a:cubicBezTo>
                    <a:pt x="205" y="80"/>
                    <a:pt x="208" y="77"/>
                    <a:pt x="208" y="74"/>
                  </a:cubicBezTo>
                  <a:cubicBezTo>
                    <a:pt x="208" y="18"/>
                    <a:pt x="208" y="18"/>
                    <a:pt x="208" y="18"/>
                  </a:cubicBezTo>
                  <a:cubicBezTo>
                    <a:pt x="208" y="15"/>
                    <a:pt x="205" y="12"/>
                    <a:pt x="202" y="12"/>
                  </a:cubicBezTo>
                  <a:lnTo>
                    <a:pt x="18" y="12"/>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5">
              <a:extLst>
                <a:ext uri="{FF2B5EF4-FFF2-40B4-BE49-F238E27FC236}">
                  <a16:creationId xmlns:a16="http://schemas.microsoft.com/office/drawing/2014/main" id="{151E1706-F01A-9D48-9A26-23F435F2AEC9}"/>
                </a:ext>
              </a:extLst>
            </p:cNvPr>
            <p:cNvSpPr>
              <a:spLocks/>
            </p:cNvSpPr>
            <p:nvPr/>
          </p:nvSpPr>
          <p:spPr bwMode="auto">
            <a:xfrm>
              <a:off x="8712190" y="6596589"/>
              <a:ext cx="173037" cy="22225"/>
            </a:xfrm>
            <a:custGeom>
              <a:avLst/>
              <a:gdLst>
                <a:gd name="T0" fmla="*/ 6 w 100"/>
                <a:gd name="T1" fmla="*/ 12 h 12"/>
                <a:gd name="T2" fmla="*/ 0 w 100"/>
                <a:gd name="T3" fmla="*/ 6 h 12"/>
                <a:gd name="T4" fmla="*/ 6 w 100"/>
                <a:gd name="T5" fmla="*/ 0 h 12"/>
                <a:gd name="T6" fmla="*/ 94 w 100"/>
                <a:gd name="T7" fmla="*/ 0 h 12"/>
                <a:gd name="T8" fmla="*/ 100 w 100"/>
                <a:gd name="T9" fmla="*/ 6 h 12"/>
                <a:gd name="T10" fmla="*/ 94 w 100"/>
                <a:gd name="T11" fmla="*/ 12 h 12"/>
                <a:gd name="T12" fmla="*/ 6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6" y="12"/>
                  </a:moveTo>
                  <a:cubicBezTo>
                    <a:pt x="3" y="12"/>
                    <a:pt x="0" y="9"/>
                    <a:pt x="0" y="6"/>
                  </a:cubicBezTo>
                  <a:cubicBezTo>
                    <a:pt x="0" y="3"/>
                    <a:pt x="3" y="0"/>
                    <a:pt x="6" y="0"/>
                  </a:cubicBezTo>
                  <a:cubicBezTo>
                    <a:pt x="94" y="0"/>
                    <a:pt x="94" y="0"/>
                    <a:pt x="94" y="0"/>
                  </a:cubicBezTo>
                  <a:cubicBezTo>
                    <a:pt x="97" y="0"/>
                    <a:pt x="100" y="3"/>
                    <a:pt x="100" y="6"/>
                  </a:cubicBezTo>
                  <a:cubicBezTo>
                    <a:pt x="100" y="9"/>
                    <a:pt x="97" y="12"/>
                    <a:pt x="94" y="12"/>
                  </a:cubicBezTo>
                  <a:lnTo>
                    <a:pt x="6" y="12"/>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6">
              <a:extLst>
                <a:ext uri="{FF2B5EF4-FFF2-40B4-BE49-F238E27FC236}">
                  <a16:creationId xmlns:a16="http://schemas.microsoft.com/office/drawing/2014/main" id="{E0378594-11C8-AE4E-AE24-C3687D15D0C3}"/>
                </a:ext>
              </a:extLst>
            </p:cNvPr>
            <p:cNvSpPr>
              <a:spLocks/>
            </p:cNvSpPr>
            <p:nvPr/>
          </p:nvSpPr>
          <p:spPr bwMode="auto">
            <a:xfrm>
              <a:off x="8712190" y="6737876"/>
              <a:ext cx="173037" cy="22225"/>
            </a:xfrm>
            <a:custGeom>
              <a:avLst/>
              <a:gdLst>
                <a:gd name="T0" fmla="*/ 6 w 100"/>
                <a:gd name="T1" fmla="*/ 12 h 12"/>
                <a:gd name="T2" fmla="*/ 0 w 100"/>
                <a:gd name="T3" fmla="*/ 6 h 12"/>
                <a:gd name="T4" fmla="*/ 6 w 100"/>
                <a:gd name="T5" fmla="*/ 0 h 12"/>
                <a:gd name="T6" fmla="*/ 94 w 100"/>
                <a:gd name="T7" fmla="*/ 0 h 12"/>
                <a:gd name="T8" fmla="*/ 100 w 100"/>
                <a:gd name="T9" fmla="*/ 6 h 12"/>
                <a:gd name="T10" fmla="*/ 94 w 100"/>
                <a:gd name="T11" fmla="*/ 12 h 12"/>
                <a:gd name="T12" fmla="*/ 6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6" y="12"/>
                  </a:moveTo>
                  <a:cubicBezTo>
                    <a:pt x="3" y="12"/>
                    <a:pt x="0" y="9"/>
                    <a:pt x="0" y="6"/>
                  </a:cubicBezTo>
                  <a:cubicBezTo>
                    <a:pt x="0" y="3"/>
                    <a:pt x="3" y="0"/>
                    <a:pt x="6" y="0"/>
                  </a:cubicBezTo>
                  <a:cubicBezTo>
                    <a:pt x="94" y="0"/>
                    <a:pt x="94" y="0"/>
                    <a:pt x="94" y="0"/>
                  </a:cubicBezTo>
                  <a:cubicBezTo>
                    <a:pt x="97" y="0"/>
                    <a:pt x="100" y="3"/>
                    <a:pt x="100" y="6"/>
                  </a:cubicBezTo>
                  <a:cubicBezTo>
                    <a:pt x="100" y="9"/>
                    <a:pt x="97" y="12"/>
                    <a:pt x="94" y="12"/>
                  </a:cubicBezTo>
                  <a:lnTo>
                    <a:pt x="6" y="12"/>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7">
              <a:extLst>
                <a:ext uri="{FF2B5EF4-FFF2-40B4-BE49-F238E27FC236}">
                  <a16:creationId xmlns:a16="http://schemas.microsoft.com/office/drawing/2014/main" id="{476F0C42-5AFB-C14F-ADBB-75E5ECDBC0B1}"/>
                </a:ext>
              </a:extLst>
            </p:cNvPr>
            <p:cNvSpPr>
              <a:spLocks noEditPoints="1"/>
            </p:cNvSpPr>
            <p:nvPr/>
          </p:nvSpPr>
          <p:spPr bwMode="auto">
            <a:xfrm>
              <a:off x="8918565" y="6582301"/>
              <a:ext cx="49212" cy="190500"/>
            </a:xfrm>
            <a:custGeom>
              <a:avLst/>
              <a:gdLst>
                <a:gd name="T0" fmla="*/ 14 w 28"/>
                <a:gd name="T1" fmla="*/ 108 h 108"/>
                <a:gd name="T2" fmla="*/ 0 w 28"/>
                <a:gd name="T3" fmla="*/ 94 h 108"/>
                <a:gd name="T4" fmla="*/ 14 w 28"/>
                <a:gd name="T5" fmla="*/ 80 h 108"/>
                <a:gd name="T6" fmla="*/ 28 w 28"/>
                <a:gd name="T7" fmla="*/ 94 h 108"/>
                <a:gd name="T8" fmla="*/ 14 w 28"/>
                <a:gd name="T9" fmla="*/ 108 h 108"/>
                <a:gd name="T10" fmla="*/ 14 w 28"/>
                <a:gd name="T11" fmla="*/ 28 h 108"/>
                <a:gd name="T12" fmla="*/ 0 w 28"/>
                <a:gd name="T13" fmla="*/ 14 h 108"/>
                <a:gd name="T14" fmla="*/ 14 w 28"/>
                <a:gd name="T15" fmla="*/ 0 h 108"/>
                <a:gd name="T16" fmla="*/ 28 w 28"/>
                <a:gd name="T17" fmla="*/ 14 h 108"/>
                <a:gd name="T18" fmla="*/ 14 w 28"/>
                <a:gd name="T19" fmla="*/ 2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08">
                  <a:moveTo>
                    <a:pt x="14" y="108"/>
                  </a:moveTo>
                  <a:cubicBezTo>
                    <a:pt x="6" y="108"/>
                    <a:pt x="0" y="102"/>
                    <a:pt x="0" y="94"/>
                  </a:cubicBezTo>
                  <a:cubicBezTo>
                    <a:pt x="0" y="86"/>
                    <a:pt x="6" y="80"/>
                    <a:pt x="14" y="80"/>
                  </a:cubicBezTo>
                  <a:cubicBezTo>
                    <a:pt x="22" y="80"/>
                    <a:pt x="28" y="86"/>
                    <a:pt x="28" y="94"/>
                  </a:cubicBezTo>
                  <a:cubicBezTo>
                    <a:pt x="28" y="102"/>
                    <a:pt x="22" y="108"/>
                    <a:pt x="14" y="108"/>
                  </a:cubicBezTo>
                  <a:close/>
                  <a:moveTo>
                    <a:pt x="14" y="28"/>
                  </a:moveTo>
                  <a:cubicBezTo>
                    <a:pt x="6" y="28"/>
                    <a:pt x="0" y="22"/>
                    <a:pt x="0" y="14"/>
                  </a:cubicBezTo>
                  <a:cubicBezTo>
                    <a:pt x="0" y="6"/>
                    <a:pt x="6" y="0"/>
                    <a:pt x="14" y="0"/>
                  </a:cubicBezTo>
                  <a:cubicBezTo>
                    <a:pt x="22" y="0"/>
                    <a:pt x="28" y="6"/>
                    <a:pt x="28" y="14"/>
                  </a:cubicBezTo>
                  <a:cubicBezTo>
                    <a:pt x="28" y="22"/>
                    <a:pt x="22" y="28"/>
                    <a:pt x="14" y="28"/>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71">
            <a:extLst>
              <a:ext uri="{FF2B5EF4-FFF2-40B4-BE49-F238E27FC236}">
                <a16:creationId xmlns:a16="http://schemas.microsoft.com/office/drawing/2014/main" id="{526F4C5D-0EE9-A042-9850-88E153B0B37E}"/>
              </a:ext>
            </a:extLst>
          </p:cNvPr>
          <p:cNvGrpSpPr>
            <a:grpSpLocks noChangeAspect="1"/>
          </p:cNvGrpSpPr>
          <p:nvPr/>
        </p:nvGrpSpPr>
        <p:grpSpPr bwMode="auto">
          <a:xfrm>
            <a:off x="5927590" y="4123588"/>
            <a:ext cx="346075" cy="541338"/>
            <a:chOff x="1956" y="1891"/>
            <a:chExt cx="218" cy="341"/>
          </a:xfrm>
        </p:grpSpPr>
        <p:sp>
          <p:nvSpPr>
            <p:cNvPr id="154" name="Freeform 72">
              <a:extLst>
                <a:ext uri="{FF2B5EF4-FFF2-40B4-BE49-F238E27FC236}">
                  <a16:creationId xmlns:a16="http://schemas.microsoft.com/office/drawing/2014/main" id="{E43DDCC9-63A9-5344-89BC-1EDC912D9670}"/>
                </a:ext>
              </a:extLst>
            </p:cNvPr>
            <p:cNvSpPr>
              <a:spLocks noEditPoints="1"/>
            </p:cNvSpPr>
            <p:nvPr/>
          </p:nvSpPr>
          <p:spPr bwMode="auto">
            <a:xfrm>
              <a:off x="1956" y="1891"/>
              <a:ext cx="218" cy="341"/>
            </a:xfrm>
            <a:custGeom>
              <a:avLst/>
              <a:gdLst>
                <a:gd name="T0" fmla="*/ 150 w 156"/>
                <a:gd name="T1" fmla="*/ 96 h 236"/>
                <a:gd name="T2" fmla="*/ 140 w 156"/>
                <a:gd name="T3" fmla="*/ 96 h 236"/>
                <a:gd name="T4" fmla="*/ 140 w 156"/>
                <a:gd name="T5" fmla="*/ 58 h 236"/>
                <a:gd name="T6" fmla="*/ 78 w 156"/>
                <a:gd name="T7" fmla="*/ 0 h 236"/>
                <a:gd name="T8" fmla="*/ 16 w 156"/>
                <a:gd name="T9" fmla="*/ 58 h 236"/>
                <a:gd name="T10" fmla="*/ 16 w 156"/>
                <a:gd name="T11" fmla="*/ 96 h 236"/>
                <a:gd name="T12" fmla="*/ 6 w 156"/>
                <a:gd name="T13" fmla="*/ 96 h 236"/>
                <a:gd name="T14" fmla="*/ 0 w 156"/>
                <a:gd name="T15" fmla="*/ 102 h 236"/>
                <a:gd name="T16" fmla="*/ 0 w 156"/>
                <a:gd name="T17" fmla="*/ 158 h 236"/>
                <a:gd name="T18" fmla="*/ 78 w 156"/>
                <a:gd name="T19" fmla="*/ 236 h 236"/>
                <a:gd name="T20" fmla="*/ 156 w 156"/>
                <a:gd name="T21" fmla="*/ 158 h 236"/>
                <a:gd name="T22" fmla="*/ 156 w 156"/>
                <a:gd name="T23" fmla="*/ 102 h 236"/>
                <a:gd name="T24" fmla="*/ 150 w 156"/>
                <a:gd name="T25" fmla="*/ 96 h 236"/>
                <a:gd name="T26" fmla="*/ 28 w 156"/>
                <a:gd name="T27" fmla="*/ 58 h 236"/>
                <a:gd name="T28" fmla="*/ 78 w 156"/>
                <a:gd name="T29" fmla="*/ 12 h 236"/>
                <a:gd name="T30" fmla="*/ 128 w 156"/>
                <a:gd name="T31" fmla="*/ 58 h 236"/>
                <a:gd name="T32" fmla="*/ 128 w 156"/>
                <a:gd name="T33" fmla="*/ 96 h 236"/>
                <a:gd name="T34" fmla="*/ 28 w 156"/>
                <a:gd name="T35" fmla="*/ 96 h 236"/>
                <a:gd name="T36" fmla="*/ 28 w 156"/>
                <a:gd name="T37" fmla="*/ 58 h 236"/>
                <a:gd name="T38" fmla="*/ 144 w 156"/>
                <a:gd name="T39" fmla="*/ 158 h 236"/>
                <a:gd name="T40" fmla="*/ 78 w 156"/>
                <a:gd name="T41" fmla="*/ 224 h 236"/>
                <a:gd name="T42" fmla="*/ 12 w 156"/>
                <a:gd name="T43" fmla="*/ 158 h 236"/>
                <a:gd name="T44" fmla="*/ 12 w 156"/>
                <a:gd name="T45" fmla="*/ 108 h 236"/>
                <a:gd name="T46" fmla="*/ 144 w 156"/>
                <a:gd name="T47" fmla="*/ 108 h 236"/>
                <a:gd name="T48" fmla="*/ 144 w 156"/>
                <a:gd name="T49" fmla="*/ 15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236">
                  <a:moveTo>
                    <a:pt x="150" y="96"/>
                  </a:moveTo>
                  <a:cubicBezTo>
                    <a:pt x="140" y="96"/>
                    <a:pt x="140" y="96"/>
                    <a:pt x="140" y="96"/>
                  </a:cubicBezTo>
                  <a:cubicBezTo>
                    <a:pt x="140" y="58"/>
                    <a:pt x="140" y="58"/>
                    <a:pt x="140" y="58"/>
                  </a:cubicBezTo>
                  <a:cubicBezTo>
                    <a:pt x="140" y="26"/>
                    <a:pt x="112" y="0"/>
                    <a:pt x="78" y="0"/>
                  </a:cubicBezTo>
                  <a:cubicBezTo>
                    <a:pt x="44" y="0"/>
                    <a:pt x="16" y="26"/>
                    <a:pt x="16" y="58"/>
                  </a:cubicBezTo>
                  <a:cubicBezTo>
                    <a:pt x="16" y="96"/>
                    <a:pt x="16" y="96"/>
                    <a:pt x="16" y="96"/>
                  </a:cubicBezTo>
                  <a:cubicBezTo>
                    <a:pt x="6" y="96"/>
                    <a:pt x="6" y="96"/>
                    <a:pt x="6" y="96"/>
                  </a:cubicBezTo>
                  <a:cubicBezTo>
                    <a:pt x="3" y="96"/>
                    <a:pt x="0" y="99"/>
                    <a:pt x="0" y="102"/>
                  </a:cubicBezTo>
                  <a:cubicBezTo>
                    <a:pt x="0" y="158"/>
                    <a:pt x="0" y="158"/>
                    <a:pt x="0" y="158"/>
                  </a:cubicBezTo>
                  <a:cubicBezTo>
                    <a:pt x="0" y="201"/>
                    <a:pt x="35" y="236"/>
                    <a:pt x="78" y="236"/>
                  </a:cubicBezTo>
                  <a:cubicBezTo>
                    <a:pt x="121" y="236"/>
                    <a:pt x="156" y="201"/>
                    <a:pt x="156" y="158"/>
                  </a:cubicBezTo>
                  <a:cubicBezTo>
                    <a:pt x="156" y="102"/>
                    <a:pt x="156" y="102"/>
                    <a:pt x="156" y="102"/>
                  </a:cubicBezTo>
                  <a:cubicBezTo>
                    <a:pt x="156" y="99"/>
                    <a:pt x="153" y="96"/>
                    <a:pt x="150" y="96"/>
                  </a:cubicBezTo>
                  <a:close/>
                  <a:moveTo>
                    <a:pt x="28" y="58"/>
                  </a:moveTo>
                  <a:cubicBezTo>
                    <a:pt x="28" y="33"/>
                    <a:pt x="50" y="12"/>
                    <a:pt x="78" y="12"/>
                  </a:cubicBezTo>
                  <a:cubicBezTo>
                    <a:pt x="106" y="12"/>
                    <a:pt x="128" y="33"/>
                    <a:pt x="128" y="58"/>
                  </a:cubicBezTo>
                  <a:cubicBezTo>
                    <a:pt x="128" y="96"/>
                    <a:pt x="128" y="96"/>
                    <a:pt x="128" y="96"/>
                  </a:cubicBezTo>
                  <a:cubicBezTo>
                    <a:pt x="28" y="96"/>
                    <a:pt x="28" y="96"/>
                    <a:pt x="28" y="96"/>
                  </a:cubicBezTo>
                  <a:lnTo>
                    <a:pt x="28" y="58"/>
                  </a:lnTo>
                  <a:close/>
                  <a:moveTo>
                    <a:pt x="144" y="158"/>
                  </a:moveTo>
                  <a:cubicBezTo>
                    <a:pt x="144" y="194"/>
                    <a:pt x="114" y="224"/>
                    <a:pt x="78" y="224"/>
                  </a:cubicBezTo>
                  <a:cubicBezTo>
                    <a:pt x="42" y="224"/>
                    <a:pt x="12" y="194"/>
                    <a:pt x="12" y="158"/>
                  </a:cubicBezTo>
                  <a:cubicBezTo>
                    <a:pt x="12" y="108"/>
                    <a:pt x="12" y="108"/>
                    <a:pt x="12" y="108"/>
                  </a:cubicBezTo>
                  <a:cubicBezTo>
                    <a:pt x="144" y="108"/>
                    <a:pt x="144" y="108"/>
                    <a:pt x="144" y="108"/>
                  </a:cubicBezTo>
                  <a:lnTo>
                    <a:pt x="144" y="158"/>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3">
              <a:extLst>
                <a:ext uri="{FF2B5EF4-FFF2-40B4-BE49-F238E27FC236}">
                  <a16:creationId xmlns:a16="http://schemas.microsoft.com/office/drawing/2014/main" id="{712C6602-A07C-E748-9887-14D7B5A0C20B}"/>
                </a:ext>
              </a:extLst>
            </p:cNvPr>
            <p:cNvSpPr>
              <a:spLocks/>
            </p:cNvSpPr>
            <p:nvPr/>
          </p:nvSpPr>
          <p:spPr bwMode="auto">
            <a:xfrm>
              <a:off x="2027" y="2066"/>
              <a:ext cx="73" cy="114"/>
            </a:xfrm>
            <a:custGeom>
              <a:avLst/>
              <a:gdLst>
                <a:gd name="T0" fmla="*/ 52 w 52"/>
                <a:gd name="T1" fmla="*/ 28 h 79"/>
                <a:gd name="T2" fmla="*/ 21 w 52"/>
                <a:gd name="T3" fmla="*/ 4 h 79"/>
                <a:gd name="T4" fmla="*/ 2 w 52"/>
                <a:gd name="T5" fmla="*/ 23 h 79"/>
                <a:gd name="T6" fmla="*/ 19 w 52"/>
                <a:gd name="T7" fmla="*/ 52 h 79"/>
                <a:gd name="T8" fmla="*/ 19 w 52"/>
                <a:gd name="T9" fmla="*/ 75 h 79"/>
                <a:gd name="T10" fmla="*/ 23 w 52"/>
                <a:gd name="T11" fmla="*/ 79 h 79"/>
                <a:gd name="T12" fmla="*/ 31 w 52"/>
                <a:gd name="T13" fmla="*/ 79 h 79"/>
                <a:gd name="T14" fmla="*/ 35 w 52"/>
                <a:gd name="T15" fmla="*/ 75 h 79"/>
                <a:gd name="T16" fmla="*/ 35 w 52"/>
                <a:gd name="T17" fmla="*/ 52 h 79"/>
                <a:gd name="T18" fmla="*/ 52 w 52"/>
                <a:gd name="T19" fmla="*/ 2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79">
                  <a:moveTo>
                    <a:pt x="52" y="28"/>
                  </a:moveTo>
                  <a:cubicBezTo>
                    <a:pt x="52" y="13"/>
                    <a:pt x="38" y="0"/>
                    <a:pt x="21" y="4"/>
                  </a:cubicBezTo>
                  <a:cubicBezTo>
                    <a:pt x="12" y="6"/>
                    <a:pt x="4" y="14"/>
                    <a:pt x="2" y="23"/>
                  </a:cubicBezTo>
                  <a:cubicBezTo>
                    <a:pt x="0" y="36"/>
                    <a:pt x="7" y="48"/>
                    <a:pt x="19" y="52"/>
                  </a:cubicBezTo>
                  <a:cubicBezTo>
                    <a:pt x="19" y="75"/>
                    <a:pt x="19" y="75"/>
                    <a:pt x="19" y="75"/>
                  </a:cubicBezTo>
                  <a:cubicBezTo>
                    <a:pt x="19" y="77"/>
                    <a:pt x="20" y="79"/>
                    <a:pt x="23" y="79"/>
                  </a:cubicBezTo>
                  <a:cubicBezTo>
                    <a:pt x="31" y="79"/>
                    <a:pt x="31" y="79"/>
                    <a:pt x="31" y="79"/>
                  </a:cubicBezTo>
                  <a:cubicBezTo>
                    <a:pt x="34" y="79"/>
                    <a:pt x="35" y="77"/>
                    <a:pt x="35" y="75"/>
                  </a:cubicBezTo>
                  <a:cubicBezTo>
                    <a:pt x="35" y="52"/>
                    <a:pt x="35" y="52"/>
                    <a:pt x="35" y="52"/>
                  </a:cubicBezTo>
                  <a:cubicBezTo>
                    <a:pt x="45" y="49"/>
                    <a:pt x="52" y="39"/>
                    <a:pt x="52" y="28"/>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6" name="Group 87">
            <a:extLst>
              <a:ext uri="{FF2B5EF4-FFF2-40B4-BE49-F238E27FC236}">
                <a16:creationId xmlns:a16="http://schemas.microsoft.com/office/drawing/2014/main" id="{4C2F7BA0-434F-E34D-B57B-0C4B5D8B4ECD}"/>
              </a:ext>
            </a:extLst>
          </p:cNvPr>
          <p:cNvGrpSpPr>
            <a:grpSpLocks noChangeAspect="1"/>
          </p:cNvGrpSpPr>
          <p:nvPr/>
        </p:nvGrpSpPr>
        <p:grpSpPr bwMode="auto">
          <a:xfrm>
            <a:off x="7082109" y="4226100"/>
            <a:ext cx="443134" cy="373234"/>
            <a:chOff x="3366" y="1939"/>
            <a:chExt cx="336" cy="283"/>
          </a:xfrm>
        </p:grpSpPr>
        <p:sp>
          <p:nvSpPr>
            <p:cNvPr id="157" name="Freeform 88">
              <a:extLst>
                <a:ext uri="{FF2B5EF4-FFF2-40B4-BE49-F238E27FC236}">
                  <a16:creationId xmlns:a16="http://schemas.microsoft.com/office/drawing/2014/main" id="{1EED0C65-C23E-4146-B40A-3A8B39BF07FA}"/>
                </a:ext>
              </a:extLst>
            </p:cNvPr>
            <p:cNvSpPr>
              <a:spLocks noEditPoints="1"/>
            </p:cNvSpPr>
            <p:nvPr/>
          </p:nvSpPr>
          <p:spPr bwMode="auto">
            <a:xfrm>
              <a:off x="3374" y="1956"/>
              <a:ext cx="320" cy="66"/>
            </a:xfrm>
            <a:custGeom>
              <a:avLst/>
              <a:gdLst>
                <a:gd name="T0" fmla="*/ 0 w 240"/>
                <a:gd name="T1" fmla="*/ 0 h 48"/>
                <a:gd name="T2" fmla="*/ 0 w 240"/>
                <a:gd name="T3" fmla="*/ 48 h 48"/>
                <a:gd name="T4" fmla="*/ 240 w 240"/>
                <a:gd name="T5" fmla="*/ 48 h 48"/>
                <a:gd name="T6" fmla="*/ 240 w 240"/>
                <a:gd name="T7" fmla="*/ 0 h 48"/>
                <a:gd name="T8" fmla="*/ 0 w 240"/>
                <a:gd name="T9" fmla="*/ 0 h 48"/>
                <a:gd name="T10" fmla="*/ 36 w 240"/>
                <a:gd name="T11" fmla="*/ 36 h 48"/>
                <a:gd name="T12" fmla="*/ 24 w 240"/>
                <a:gd name="T13" fmla="*/ 24 h 48"/>
                <a:gd name="T14" fmla="*/ 36 w 240"/>
                <a:gd name="T15" fmla="*/ 12 h 48"/>
                <a:gd name="T16" fmla="*/ 48 w 240"/>
                <a:gd name="T17" fmla="*/ 24 h 48"/>
                <a:gd name="T18" fmla="*/ 36 w 240"/>
                <a:gd name="T19" fmla="*/ 36 h 48"/>
                <a:gd name="T20" fmla="*/ 68 w 240"/>
                <a:gd name="T21" fmla="*/ 36 h 48"/>
                <a:gd name="T22" fmla="*/ 56 w 240"/>
                <a:gd name="T23" fmla="*/ 24 h 48"/>
                <a:gd name="T24" fmla="*/ 68 w 240"/>
                <a:gd name="T25" fmla="*/ 12 h 48"/>
                <a:gd name="T26" fmla="*/ 80 w 240"/>
                <a:gd name="T27" fmla="*/ 24 h 48"/>
                <a:gd name="T28" fmla="*/ 68 w 240"/>
                <a:gd name="T29" fmla="*/ 36 h 48"/>
                <a:gd name="T30" fmla="*/ 100 w 240"/>
                <a:gd name="T31" fmla="*/ 36 h 48"/>
                <a:gd name="T32" fmla="*/ 88 w 240"/>
                <a:gd name="T33" fmla="*/ 24 h 48"/>
                <a:gd name="T34" fmla="*/ 100 w 240"/>
                <a:gd name="T35" fmla="*/ 12 h 48"/>
                <a:gd name="T36" fmla="*/ 112 w 240"/>
                <a:gd name="T37" fmla="*/ 24 h 48"/>
                <a:gd name="T38" fmla="*/ 100 w 240"/>
                <a:gd name="T3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48">
                  <a:moveTo>
                    <a:pt x="0" y="0"/>
                  </a:moveTo>
                  <a:cubicBezTo>
                    <a:pt x="0" y="48"/>
                    <a:pt x="0" y="48"/>
                    <a:pt x="0" y="48"/>
                  </a:cubicBezTo>
                  <a:cubicBezTo>
                    <a:pt x="240" y="48"/>
                    <a:pt x="240" y="48"/>
                    <a:pt x="240" y="48"/>
                  </a:cubicBezTo>
                  <a:cubicBezTo>
                    <a:pt x="240" y="0"/>
                    <a:pt x="240" y="0"/>
                    <a:pt x="240" y="0"/>
                  </a:cubicBezTo>
                  <a:lnTo>
                    <a:pt x="0" y="0"/>
                  </a:lnTo>
                  <a:close/>
                  <a:moveTo>
                    <a:pt x="36" y="36"/>
                  </a:moveTo>
                  <a:cubicBezTo>
                    <a:pt x="29" y="36"/>
                    <a:pt x="24" y="31"/>
                    <a:pt x="24" y="24"/>
                  </a:cubicBezTo>
                  <a:cubicBezTo>
                    <a:pt x="24" y="17"/>
                    <a:pt x="29" y="12"/>
                    <a:pt x="36" y="12"/>
                  </a:cubicBezTo>
                  <a:cubicBezTo>
                    <a:pt x="43" y="12"/>
                    <a:pt x="48" y="17"/>
                    <a:pt x="48" y="24"/>
                  </a:cubicBezTo>
                  <a:cubicBezTo>
                    <a:pt x="48" y="31"/>
                    <a:pt x="43" y="36"/>
                    <a:pt x="36" y="36"/>
                  </a:cubicBezTo>
                  <a:close/>
                  <a:moveTo>
                    <a:pt x="68" y="36"/>
                  </a:moveTo>
                  <a:cubicBezTo>
                    <a:pt x="61" y="36"/>
                    <a:pt x="56" y="31"/>
                    <a:pt x="56" y="24"/>
                  </a:cubicBezTo>
                  <a:cubicBezTo>
                    <a:pt x="56" y="17"/>
                    <a:pt x="61" y="12"/>
                    <a:pt x="68" y="12"/>
                  </a:cubicBezTo>
                  <a:cubicBezTo>
                    <a:pt x="75" y="12"/>
                    <a:pt x="80" y="17"/>
                    <a:pt x="80" y="24"/>
                  </a:cubicBezTo>
                  <a:cubicBezTo>
                    <a:pt x="80" y="31"/>
                    <a:pt x="75" y="36"/>
                    <a:pt x="68" y="36"/>
                  </a:cubicBezTo>
                  <a:close/>
                  <a:moveTo>
                    <a:pt x="100" y="36"/>
                  </a:moveTo>
                  <a:cubicBezTo>
                    <a:pt x="93" y="36"/>
                    <a:pt x="88" y="31"/>
                    <a:pt x="88" y="24"/>
                  </a:cubicBezTo>
                  <a:cubicBezTo>
                    <a:pt x="88" y="17"/>
                    <a:pt x="93" y="12"/>
                    <a:pt x="100" y="12"/>
                  </a:cubicBezTo>
                  <a:cubicBezTo>
                    <a:pt x="107" y="12"/>
                    <a:pt x="112" y="17"/>
                    <a:pt x="112" y="24"/>
                  </a:cubicBezTo>
                  <a:cubicBezTo>
                    <a:pt x="112" y="31"/>
                    <a:pt x="107" y="36"/>
                    <a:pt x="100" y="36"/>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89">
              <a:extLst>
                <a:ext uri="{FF2B5EF4-FFF2-40B4-BE49-F238E27FC236}">
                  <a16:creationId xmlns:a16="http://schemas.microsoft.com/office/drawing/2014/main" id="{B34AC186-7196-CB4B-BDE2-47701B0E3B89}"/>
                </a:ext>
              </a:extLst>
            </p:cNvPr>
            <p:cNvSpPr>
              <a:spLocks noEditPoints="1"/>
            </p:cNvSpPr>
            <p:nvPr/>
          </p:nvSpPr>
          <p:spPr bwMode="auto">
            <a:xfrm>
              <a:off x="3366" y="1939"/>
              <a:ext cx="336" cy="283"/>
            </a:xfrm>
            <a:custGeom>
              <a:avLst/>
              <a:gdLst>
                <a:gd name="T0" fmla="*/ 234 w 252"/>
                <a:gd name="T1" fmla="*/ 0 h 204"/>
                <a:gd name="T2" fmla="*/ 18 w 252"/>
                <a:gd name="T3" fmla="*/ 0 h 204"/>
                <a:gd name="T4" fmla="*/ 0 w 252"/>
                <a:gd name="T5" fmla="*/ 18 h 204"/>
                <a:gd name="T6" fmla="*/ 0 w 252"/>
                <a:gd name="T7" fmla="*/ 186 h 204"/>
                <a:gd name="T8" fmla="*/ 18 w 252"/>
                <a:gd name="T9" fmla="*/ 204 h 204"/>
                <a:gd name="T10" fmla="*/ 234 w 252"/>
                <a:gd name="T11" fmla="*/ 204 h 204"/>
                <a:gd name="T12" fmla="*/ 252 w 252"/>
                <a:gd name="T13" fmla="*/ 186 h 204"/>
                <a:gd name="T14" fmla="*/ 252 w 252"/>
                <a:gd name="T15" fmla="*/ 18 h 204"/>
                <a:gd name="T16" fmla="*/ 234 w 252"/>
                <a:gd name="T17" fmla="*/ 0 h 204"/>
                <a:gd name="T18" fmla="*/ 240 w 252"/>
                <a:gd name="T19" fmla="*/ 186 h 204"/>
                <a:gd name="T20" fmla="*/ 234 w 252"/>
                <a:gd name="T21" fmla="*/ 192 h 204"/>
                <a:gd name="T22" fmla="*/ 18 w 252"/>
                <a:gd name="T23" fmla="*/ 192 h 204"/>
                <a:gd name="T24" fmla="*/ 12 w 252"/>
                <a:gd name="T25" fmla="*/ 186 h 204"/>
                <a:gd name="T26" fmla="*/ 12 w 252"/>
                <a:gd name="T27" fmla="*/ 18 h 204"/>
                <a:gd name="T28" fmla="*/ 18 w 252"/>
                <a:gd name="T29" fmla="*/ 12 h 204"/>
                <a:gd name="T30" fmla="*/ 234 w 252"/>
                <a:gd name="T31" fmla="*/ 12 h 204"/>
                <a:gd name="T32" fmla="*/ 240 w 252"/>
                <a:gd name="T33" fmla="*/ 18 h 204"/>
                <a:gd name="T34" fmla="*/ 240 w 252"/>
                <a:gd name="T35" fmla="*/ 186 h 204"/>
                <a:gd name="T36" fmla="*/ 194 w 252"/>
                <a:gd name="T37" fmla="*/ 118 h 204"/>
                <a:gd name="T38" fmla="*/ 194 w 252"/>
                <a:gd name="T39" fmla="*/ 126 h 204"/>
                <a:gd name="T40" fmla="*/ 170 w 252"/>
                <a:gd name="T41" fmla="*/ 150 h 204"/>
                <a:gd name="T42" fmla="*/ 166 w 252"/>
                <a:gd name="T43" fmla="*/ 152 h 204"/>
                <a:gd name="T44" fmla="*/ 162 w 252"/>
                <a:gd name="T45" fmla="*/ 150 h 204"/>
                <a:gd name="T46" fmla="*/ 162 w 252"/>
                <a:gd name="T47" fmla="*/ 142 h 204"/>
                <a:gd name="T48" fmla="*/ 182 w 252"/>
                <a:gd name="T49" fmla="*/ 122 h 204"/>
                <a:gd name="T50" fmla="*/ 162 w 252"/>
                <a:gd name="T51" fmla="*/ 102 h 204"/>
                <a:gd name="T52" fmla="*/ 162 w 252"/>
                <a:gd name="T53" fmla="*/ 94 h 204"/>
                <a:gd name="T54" fmla="*/ 170 w 252"/>
                <a:gd name="T55" fmla="*/ 94 h 204"/>
                <a:gd name="T56" fmla="*/ 194 w 252"/>
                <a:gd name="T57" fmla="*/ 118 h 204"/>
                <a:gd name="T58" fmla="*/ 90 w 252"/>
                <a:gd name="T59" fmla="*/ 102 h 204"/>
                <a:gd name="T60" fmla="*/ 70 w 252"/>
                <a:gd name="T61" fmla="*/ 122 h 204"/>
                <a:gd name="T62" fmla="*/ 90 w 252"/>
                <a:gd name="T63" fmla="*/ 142 h 204"/>
                <a:gd name="T64" fmla="*/ 90 w 252"/>
                <a:gd name="T65" fmla="*/ 150 h 204"/>
                <a:gd name="T66" fmla="*/ 86 w 252"/>
                <a:gd name="T67" fmla="*/ 152 h 204"/>
                <a:gd name="T68" fmla="*/ 82 w 252"/>
                <a:gd name="T69" fmla="*/ 150 h 204"/>
                <a:gd name="T70" fmla="*/ 58 w 252"/>
                <a:gd name="T71" fmla="*/ 126 h 204"/>
                <a:gd name="T72" fmla="*/ 58 w 252"/>
                <a:gd name="T73" fmla="*/ 118 h 204"/>
                <a:gd name="T74" fmla="*/ 82 w 252"/>
                <a:gd name="T75" fmla="*/ 94 h 204"/>
                <a:gd name="T76" fmla="*/ 90 w 252"/>
                <a:gd name="T77" fmla="*/ 94 h 204"/>
                <a:gd name="T78" fmla="*/ 90 w 252"/>
                <a:gd name="T79" fmla="*/ 102 h 204"/>
                <a:gd name="T80" fmla="*/ 147 w 252"/>
                <a:gd name="T81" fmla="*/ 88 h 204"/>
                <a:gd name="T82" fmla="*/ 115 w 252"/>
                <a:gd name="T83" fmla="*/ 160 h 204"/>
                <a:gd name="T84" fmla="*/ 110 w 252"/>
                <a:gd name="T85" fmla="*/ 164 h 204"/>
                <a:gd name="T86" fmla="*/ 108 w 252"/>
                <a:gd name="T87" fmla="*/ 163 h 204"/>
                <a:gd name="T88" fmla="*/ 105 w 252"/>
                <a:gd name="T89" fmla="*/ 156 h 204"/>
                <a:gd name="T90" fmla="*/ 137 w 252"/>
                <a:gd name="T91" fmla="*/ 84 h 204"/>
                <a:gd name="T92" fmla="*/ 144 w 252"/>
                <a:gd name="T93" fmla="*/ 81 h 204"/>
                <a:gd name="T94" fmla="*/ 147 w 252"/>
                <a:gd name="T95" fmla="*/ 8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 h="204">
                  <a:moveTo>
                    <a:pt x="234" y="0"/>
                  </a:moveTo>
                  <a:cubicBezTo>
                    <a:pt x="18" y="0"/>
                    <a:pt x="18" y="0"/>
                    <a:pt x="18" y="0"/>
                  </a:cubicBezTo>
                  <a:cubicBezTo>
                    <a:pt x="8" y="0"/>
                    <a:pt x="0" y="8"/>
                    <a:pt x="0" y="18"/>
                  </a:cubicBezTo>
                  <a:cubicBezTo>
                    <a:pt x="0" y="186"/>
                    <a:pt x="0" y="186"/>
                    <a:pt x="0" y="186"/>
                  </a:cubicBezTo>
                  <a:cubicBezTo>
                    <a:pt x="0" y="196"/>
                    <a:pt x="8" y="204"/>
                    <a:pt x="18" y="204"/>
                  </a:cubicBezTo>
                  <a:cubicBezTo>
                    <a:pt x="234" y="204"/>
                    <a:pt x="234" y="204"/>
                    <a:pt x="234" y="204"/>
                  </a:cubicBezTo>
                  <a:cubicBezTo>
                    <a:pt x="244" y="204"/>
                    <a:pt x="252" y="196"/>
                    <a:pt x="252" y="186"/>
                  </a:cubicBezTo>
                  <a:cubicBezTo>
                    <a:pt x="252" y="18"/>
                    <a:pt x="252" y="18"/>
                    <a:pt x="252" y="18"/>
                  </a:cubicBezTo>
                  <a:cubicBezTo>
                    <a:pt x="252" y="8"/>
                    <a:pt x="244" y="0"/>
                    <a:pt x="234" y="0"/>
                  </a:cubicBezTo>
                  <a:close/>
                  <a:moveTo>
                    <a:pt x="240" y="186"/>
                  </a:moveTo>
                  <a:cubicBezTo>
                    <a:pt x="240" y="189"/>
                    <a:pt x="237" y="192"/>
                    <a:pt x="234" y="192"/>
                  </a:cubicBezTo>
                  <a:cubicBezTo>
                    <a:pt x="18" y="192"/>
                    <a:pt x="18" y="192"/>
                    <a:pt x="18" y="192"/>
                  </a:cubicBezTo>
                  <a:cubicBezTo>
                    <a:pt x="15" y="192"/>
                    <a:pt x="12" y="189"/>
                    <a:pt x="12" y="186"/>
                  </a:cubicBezTo>
                  <a:cubicBezTo>
                    <a:pt x="12" y="18"/>
                    <a:pt x="12" y="18"/>
                    <a:pt x="12" y="18"/>
                  </a:cubicBezTo>
                  <a:cubicBezTo>
                    <a:pt x="12" y="15"/>
                    <a:pt x="15" y="12"/>
                    <a:pt x="18" y="12"/>
                  </a:cubicBezTo>
                  <a:cubicBezTo>
                    <a:pt x="234" y="12"/>
                    <a:pt x="234" y="12"/>
                    <a:pt x="234" y="12"/>
                  </a:cubicBezTo>
                  <a:cubicBezTo>
                    <a:pt x="237" y="12"/>
                    <a:pt x="240" y="15"/>
                    <a:pt x="240" y="18"/>
                  </a:cubicBezTo>
                  <a:lnTo>
                    <a:pt x="240" y="186"/>
                  </a:lnTo>
                  <a:close/>
                  <a:moveTo>
                    <a:pt x="194" y="118"/>
                  </a:moveTo>
                  <a:cubicBezTo>
                    <a:pt x="197" y="120"/>
                    <a:pt x="197" y="124"/>
                    <a:pt x="194" y="126"/>
                  </a:cubicBezTo>
                  <a:cubicBezTo>
                    <a:pt x="170" y="150"/>
                    <a:pt x="170" y="150"/>
                    <a:pt x="170" y="150"/>
                  </a:cubicBezTo>
                  <a:cubicBezTo>
                    <a:pt x="169" y="151"/>
                    <a:pt x="168" y="152"/>
                    <a:pt x="166" y="152"/>
                  </a:cubicBezTo>
                  <a:cubicBezTo>
                    <a:pt x="164" y="152"/>
                    <a:pt x="163" y="151"/>
                    <a:pt x="162" y="150"/>
                  </a:cubicBezTo>
                  <a:cubicBezTo>
                    <a:pt x="159" y="148"/>
                    <a:pt x="159" y="144"/>
                    <a:pt x="162" y="142"/>
                  </a:cubicBezTo>
                  <a:cubicBezTo>
                    <a:pt x="182" y="122"/>
                    <a:pt x="182" y="122"/>
                    <a:pt x="182" y="122"/>
                  </a:cubicBezTo>
                  <a:cubicBezTo>
                    <a:pt x="162" y="102"/>
                    <a:pt x="162" y="102"/>
                    <a:pt x="162" y="102"/>
                  </a:cubicBezTo>
                  <a:cubicBezTo>
                    <a:pt x="159" y="100"/>
                    <a:pt x="159" y="96"/>
                    <a:pt x="162" y="94"/>
                  </a:cubicBezTo>
                  <a:cubicBezTo>
                    <a:pt x="164" y="91"/>
                    <a:pt x="168" y="91"/>
                    <a:pt x="170" y="94"/>
                  </a:cubicBezTo>
                  <a:lnTo>
                    <a:pt x="194" y="118"/>
                  </a:lnTo>
                  <a:close/>
                  <a:moveTo>
                    <a:pt x="90" y="102"/>
                  </a:moveTo>
                  <a:cubicBezTo>
                    <a:pt x="70" y="122"/>
                    <a:pt x="70" y="122"/>
                    <a:pt x="70" y="122"/>
                  </a:cubicBezTo>
                  <a:cubicBezTo>
                    <a:pt x="90" y="142"/>
                    <a:pt x="90" y="142"/>
                    <a:pt x="90" y="142"/>
                  </a:cubicBezTo>
                  <a:cubicBezTo>
                    <a:pt x="93" y="144"/>
                    <a:pt x="93" y="148"/>
                    <a:pt x="90" y="150"/>
                  </a:cubicBezTo>
                  <a:cubicBezTo>
                    <a:pt x="89" y="151"/>
                    <a:pt x="88" y="152"/>
                    <a:pt x="86" y="152"/>
                  </a:cubicBezTo>
                  <a:cubicBezTo>
                    <a:pt x="84" y="152"/>
                    <a:pt x="83" y="151"/>
                    <a:pt x="82" y="150"/>
                  </a:cubicBezTo>
                  <a:cubicBezTo>
                    <a:pt x="58" y="126"/>
                    <a:pt x="58" y="126"/>
                    <a:pt x="58" y="126"/>
                  </a:cubicBezTo>
                  <a:cubicBezTo>
                    <a:pt x="55" y="124"/>
                    <a:pt x="55" y="120"/>
                    <a:pt x="58" y="118"/>
                  </a:cubicBezTo>
                  <a:cubicBezTo>
                    <a:pt x="82" y="94"/>
                    <a:pt x="82" y="94"/>
                    <a:pt x="82" y="94"/>
                  </a:cubicBezTo>
                  <a:cubicBezTo>
                    <a:pt x="84" y="91"/>
                    <a:pt x="88" y="91"/>
                    <a:pt x="90" y="94"/>
                  </a:cubicBezTo>
                  <a:cubicBezTo>
                    <a:pt x="93" y="96"/>
                    <a:pt x="93" y="100"/>
                    <a:pt x="90" y="102"/>
                  </a:cubicBezTo>
                  <a:close/>
                  <a:moveTo>
                    <a:pt x="147" y="88"/>
                  </a:moveTo>
                  <a:cubicBezTo>
                    <a:pt x="115" y="160"/>
                    <a:pt x="115" y="160"/>
                    <a:pt x="115" y="160"/>
                  </a:cubicBezTo>
                  <a:cubicBezTo>
                    <a:pt x="114" y="163"/>
                    <a:pt x="112" y="164"/>
                    <a:pt x="110" y="164"/>
                  </a:cubicBezTo>
                  <a:cubicBezTo>
                    <a:pt x="109" y="164"/>
                    <a:pt x="108" y="164"/>
                    <a:pt x="108" y="163"/>
                  </a:cubicBezTo>
                  <a:cubicBezTo>
                    <a:pt x="105" y="162"/>
                    <a:pt x="103" y="159"/>
                    <a:pt x="105" y="156"/>
                  </a:cubicBezTo>
                  <a:cubicBezTo>
                    <a:pt x="137" y="84"/>
                    <a:pt x="137" y="84"/>
                    <a:pt x="137" y="84"/>
                  </a:cubicBezTo>
                  <a:cubicBezTo>
                    <a:pt x="138" y="81"/>
                    <a:pt x="141" y="79"/>
                    <a:pt x="144" y="81"/>
                  </a:cubicBezTo>
                  <a:cubicBezTo>
                    <a:pt x="147" y="82"/>
                    <a:pt x="149" y="85"/>
                    <a:pt x="147" y="8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908552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E4A6-4F75-8442-AEC8-140A68C516E1}"/>
              </a:ext>
            </a:extLst>
          </p:cNvPr>
          <p:cNvSpPr>
            <a:spLocks noGrp="1"/>
          </p:cNvSpPr>
          <p:nvPr>
            <p:ph type="title"/>
          </p:nvPr>
        </p:nvSpPr>
        <p:spPr/>
        <p:txBody>
          <a:bodyPr/>
          <a:lstStyle/>
          <a:p>
            <a:r>
              <a:rPr lang="en-US"/>
              <a:t>ServiceNow DevOps Process Enhancements </a:t>
            </a:r>
          </a:p>
        </p:txBody>
      </p:sp>
      <p:sp>
        <p:nvSpPr>
          <p:cNvPr id="3" name="Rectangle 2">
            <a:extLst>
              <a:ext uri="{FF2B5EF4-FFF2-40B4-BE49-F238E27FC236}">
                <a16:creationId xmlns:a16="http://schemas.microsoft.com/office/drawing/2014/main" id="{8CAEFC0C-60DC-114D-BFAE-3194679AB8AE}"/>
              </a:ext>
            </a:extLst>
          </p:cNvPr>
          <p:cNvSpPr/>
          <p:nvPr/>
        </p:nvSpPr>
        <p:spPr>
          <a:xfrm>
            <a:off x="4293540" y="1112285"/>
            <a:ext cx="3621950" cy="4299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4" name="Rectangle 3">
            <a:extLst>
              <a:ext uri="{FF2B5EF4-FFF2-40B4-BE49-F238E27FC236}">
                <a16:creationId xmlns:a16="http://schemas.microsoft.com/office/drawing/2014/main" id="{1A88BCC2-EFC1-6044-AB94-0A93D681757E}"/>
              </a:ext>
            </a:extLst>
          </p:cNvPr>
          <p:cNvSpPr/>
          <p:nvPr/>
        </p:nvSpPr>
        <p:spPr>
          <a:xfrm>
            <a:off x="4823076" y="1910975"/>
            <a:ext cx="2562870" cy="245617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5" name="Rectangle 4">
            <a:extLst>
              <a:ext uri="{FF2B5EF4-FFF2-40B4-BE49-F238E27FC236}">
                <a16:creationId xmlns:a16="http://schemas.microsoft.com/office/drawing/2014/main" id="{BCCBEC1F-6E20-8746-AF99-9A05B3577347}"/>
              </a:ext>
            </a:extLst>
          </p:cNvPr>
          <p:cNvSpPr/>
          <p:nvPr/>
        </p:nvSpPr>
        <p:spPr>
          <a:xfrm>
            <a:off x="8064402" y="1112285"/>
            <a:ext cx="3621950" cy="4299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grpSp>
        <p:nvGrpSpPr>
          <p:cNvPr id="6" name="Group 5">
            <a:extLst>
              <a:ext uri="{FF2B5EF4-FFF2-40B4-BE49-F238E27FC236}">
                <a16:creationId xmlns:a16="http://schemas.microsoft.com/office/drawing/2014/main" id="{14B5BB06-1700-B249-8979-656A53B279DE}"/>
              </a:ext>
            </a:extLst>
          </p:cNvPr>
          <p:cNvGrpSpPr/>
          <p:nvPr/>
        </p:nvGrpSpPr>
        <p:grpSpPr>
          <a:xfrm>
            <a:off x="3176" y="5533712"/>
            <a:ext cx="12182478" cy="642500"/>
            <a:chOff x="0" y="5161064"/>
            <a:chExt cx="12188825" cy="642834"/>
          </a:xfrm>
          <a:solidFill>
            <a:schemeClr val="accent2">
              <a:lumMod val="40000"/>
              <a:lumOff val="60000"/>
            </a:schemeClr>
          </a:solidFill>
        </p:grpSpPr>
        <p:sp>
          <p:nvSpPr>
            <p:cNvPr id="7" name="TextBox 6">
              <a:extLst>
                <a:ext uri="{FF2B5EF4-FFF2-40B4-BE49-F238E27FC236}">
                  <a16:creationId xmlns:a16="http://schemas.microsoft.com/office/drawing/2014/main" id="{89AE418D-3D02-484E-A1F8-9009E9FC840D}"/>
                </a:ext>
              </a:extLst>
            </p:cNvPr>
            <p:cNvSpPr txBox="1"/>
            <p:nvPr/>
          </p:nvSpPr>
          <p:spPr>
            <a:xfrm>
              <a:off x="0" y="5161064"/>
              <a:ext cx="12188825" cy="642834"/>
            </a:xfrm>
            <a:prstGeom prst="rect">
              <a:avLst/>
            </a:prstGeom>
            <a:solidFill>
              <a:schemeClr val="accent2">
                <a:lumMod val="60000"/>
                <a:lumOff val="40000"/>
              </a:schemeClr>
            </a:solidFill>
          </p:spPr>
          <p:txBody>
            <a:bodyPr wrap="square" rtlCol="0" anchor="ctr" anchorCtr="0">
              <a:noAutofit/>
            </a:bodyPr>
            <a:lstStyle/>
            <a:p>
              <a:pPr algn="ctr">
                <a:lnSpc>
                  <a:spcPct val="90000"/>
                </a:lnSpc>
              </a:pPr>
              <a:endParaRPr lang="en-US" sz="1797" b="1"/>
            </a:p>
          </p:txBody>
        </p:sp>
        <p:sp>
          <p:nvSpPr>
            <p:cNvPr id="8" name="TextBox 7">
              <a:extLst>
                <a:ext uri="{FF2B5EF4-FFF2-40B4-BE49-F238E27FC236}">
                  <a16:creationId xmlns:a16="http://schemas.microsoft.com/office/drawing/2014/main" id="{BD843D21-ECD8-9841-858B-46352DA6F27C}"/>
                </a:ext>
              </a:extLst>
            </p:cNvPr>
            <p:cNvSpPr txBox="1"/>
            <p:nvPr/>
          </p:nvSpPr>
          <p:spPr>
            <a:xfrm>
              <a:off x="0" y="5241964"/>
              <a:ext cx="12188825" cy="481034"/>
            </a:xfrm>
            <a:prstGeom prst="rect">
              <a:avLst/>
            </a:prstGeom>
            <a:solidFill>
              <a:schemeClr val="accent2">
                <a:lumMod val="60000"/>
                <a:lumOff val="40000"/>
              </a:schemeClr>
            </a:solidFill>
          </p:spPr>
          <p:txBody>
            <a:bodyPr wrap="square" rtlCol="0" anchor="ctr" anchorCtr="0">
              <a:noAutofit/>
            </a:bodyPr>
            <a:lstStyle/>
            <a:p>
              <a:pPr algn="ctr">
                <a:lnSpc>
                  <a:spcPct val="90000"/>
                </a:lnSpc>
              </a:pPr>
              <a:r>
                <a:rPr lang="en-US" sz="1900" b="1"/>
                <a:t>Days/weeks to minutes with automated change approval, chain of custody audit transparency</a:t>
              </a:r>
            </a:p>
          </p:txBody>
        </p:sp>
      </p:grpSp>
      <p:sp>
        <p:nvSpPr>
          <p:cNvPr id="9" name="Rectangle 8">
            <a:extLst>
              <a:ext uri="{FF2B5EF4-FFF2-40B4-BE49-F238E27FC236}">
                <a16:creationId xmlns:a16="http://schemas.microsoft.com/office/drawing/2014/main" id="{ADC67C43-7057-0647-A684-36D978FEBAA7}"/>
              </a:ext>
            </a:extLst>
          </p:cNvPr>
          <p:cNvSpPr/>
          <p:nvPr/>
        </p:nvSpPr>
        <p:spPr>
          <a:xfrm>
            <a:off x="3176" y="1112285"/>
            <a:ext cx="4131697" cy="4299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10" name="Rectangle 9">
            <a:extLst>
              <a:ext uri="{FF2B5EF4-FFF2-40B4-BE49-F238E27FC236}">
                <a16:creationId xmlns:a16="http://schemas.microsoft.com/office/drawing/2014/main" id="{D4CF16A1-5DB0-714E-9FA3-508DC695BDA7}"/>
              </a:ext>
            </a:extLst>
          </p:cNvPr>
          <p:cNvSpPr/>
          <p:nvPr/>
        </p:nvSpPr>
        <p:spPr>
          <a:xfrm>
            <a:off x="277398" y="1207146"/>
            <a:ext cx="3628722" cy="341454"/>
          </a:xfrm>
          <a:prstGeom prst="rect">
            <a:avLst/>
          </a:prstGeom>
        </p:spPr>
        <p:txBody>
          <a:bodyPr wrap="square">
            <a:spAutoFit/>
          </a:bodyPr>
          <a:lstStyle/>
          <a:p>
            <a:pPr algn="ctr">
              <a:lnSpc>
                <a:spcPct val="90000"/>
              </a:lnSpc>
            </a:pPr>
            <a:r>
              <a:rPr lang="en-US" sz="1797" b="1"/>
              <a:t>Connect to CI/CD toolchain</a:t>
            </a:r>
          </a:p>
        </p:txBody>
      </p:sp>
      <p:sp>
        <p:nvSpPr>
          <p:cNvPr id="11" name="Rectangle 10">
            <a:extLst>
              <a:ext uri="{FF2B5EF4-FFF2-40B4-BE49-F238E27FC236}">
                <a16:creationId xmlns:a16="http://schemas.microsoft.com/office/drawing/2014/main" id="{09C2FAC6-E87F-8F47-B7BA-3AF9E7BA8735}"/>
              </a:ext>
            </a:extLst>
          </p:cNvPr>
          <p:cNvSpPr/>
          <p:nvPr/>
        </p:nvSpPr>
        <p:spPr>
          <a:xfrm>
            <a:off x="8044434" y="1216990"/>
            <a:ext cx="3623962" cy="341454"/>
          </a:xfrm>
          <a:prstGeom prst="rect">
            <a:avLst/>
          </a:prstGeom>
        </p:spPr>
        <p:txBody>
          <a:bodyPr wrap="square">
            <a:spAutoFit/>
          </a:bodyPr>
          <a:lstStyle/>
          <a:p>
            <a:pPr algn="ctr">
              <a:lnSpc>
                <a:spcPct val="90000"/>
              </a:lnSpc>
            </a:pPr>
            <a:r>
              <a:rPr lang="en-US" sz="1797" b="1"/>
              <a:t>Share insights</a:t>
            </a:r>
          </a:p>
        </p:txBody>
      </p:sp>
      <p:pic>
        <p:nvPicPr>
          <p:cNvPr id="12" name="Picture 11">
            <a:extLst>
              <a:ext uri="{FF2B5EF4-FFF2-40B4-BE49-F238E27FC236}">
                <a16:creationId xmlns:a16="http://schemas.microsoft.com/office/drawing/2014/main" id="{F06C1248-9A22-F549-8F1C-01F6121A51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1" t="802"/>
          <a:stretch/>
        </p:blipFill>
        <p:spPr>
          <a:xfrm>
            <a:off x="8704933" y="1910975"/>
            <a:ext cx="2302964" cy="2456170"/>
          </a:xfrm>
          <a:prstGeom prst="rect">
            <a:avLst/>
          </a:prstGeom>
          <a:solidFill>
            <a:schemeClr val="bg1"/>
          </a:solidFill>
          <a:ln w="9525">
            <a:solidFill>
              <a:schemeClr val="bg1">
                <a:lumMod val="85000"/>
              </a:schemeClr>
            </a:solidFill>
          </a:ln>
        </p:spPr>
      </p:pic>
      <p:sp>
        <p:nvSpPr>
          <p:cNvPr id="13" name="Rectangle 12">
            <a:extLst>
              <a:ext uri="{FF2B5EF4-FFF2-40B4-BE49-F238E27FC236}">
                <a16:creationId xmlns:a16="http://schemas.microsoft.com/office/drawing/2014/main" id="{45FF707F-FDD7-1D47-B7E2-CCC69EAD0363}"/>
              </a:ext>
            </a:extLst>
          </p:cNvPr>
          <p:cNvSpPr/>
          <p:nvPr/>
        </p:nvSpPr>
        <p:spPr>
          <a:xfrm>
            <a:off x="4276512" y="1211604"/>
            <a:ext cx="3638976" cy="590623"/>
          </a:xfrm>
          <a:prstGeom prst="rect">
            <a:avLst/>
          </a:prstGeom>
        </p:spPr>
        <p:txBody>
          <a:bodyPr wrap="square">
            <a:spAutoFit/>
          </a:bodyPr>
          <a:lstStyle/>
          <a:p>
            <a:pPr algn="ctr">
              <a:lnSpc>
                <a:spcPct val="90000"/>
              </a:lnSpc>
            </a:pPr>
            <a:r>
              <a:rPr lang="en-US" sz="1797" b="1"/>
              <a:t>Automate Change </a:t>
            </a:r>
            <a:br>
              <a:rPr lang="en-US" sz="1797" b="1"/>
            </a:br>
            <a:r>
              <a:rPr lang="en-US" sz="1797" b="1"/>
              <a:t>Management</a:t>
            </a:r>
          </a:p>
        </p:txBody>
      </p:sp>
      <p:sp>
        <p:nvSpPr>
          <p:cNvPr id="14" name="Rectangle 13">
            <a:extLst>
              <a:ext uri="{FF2B5EF4-FFF2-40B4-BE49-F238E27FC236}">
                <a16:creationId xmlns:a16="http://schemas.microsoft.com/office/drawing/2014/main" id="{F840BA87-250F-0344-910F-BFFCFE929263}"/>
              </a:ext>
            </a:extLst>
          </p:cNvPr>
          <p:cNvSpPr/>
          <p:nvPr/>
        </p:nvSpPr>
        <p:spPr>
          <a:xfrm>
            <a:off x="4806052" y="1857708"/>
            <a:ext cx="2579896" cy="222761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buClr>
                <a:schemeClr val="accent1">
                  <a:lumMod val="75000"/>
                </a:schemeClr>
              </a:buClr>
            </a:pPr>
            <a:r>
              <a:rPr lang="en-US" sz="1500" b="1">
                <a:solidFill>
                  <a:schemeClr val="tx1"/>
                </a:solidFill>
              </a:rPr>
              <a:t>Auto Create Request</a:t>
            </a:r>
          </a:p>
          <a:p>
            <a:pPr marL="285578" indent="-285578">
              <a:lnSpc>
                <a:spcPct val="90000"/>
              </a:lnSpc>
              <a:spcBef>
                <a:spcPts val="1000"/>
              </a:spcBef>
              <a:buClr>
                <a:schemeClr val="tx1"/>
              </a:buClr>
              <a:buSzPct val="110000"/>
              <a:buFont typeface="Wingdings" panose="05000000000000000000" pitchFamily="2" charset="2"/>
              <a:buChar char="ü"/>
            </a:pPr>
            <a:r>
              <a:rPr lang="en-US" sz="1400">
                <a:solidFill>
                  <a:schemeClr val="tx1"/>
                </a:solidFill>
              </a:rPr>
              <a:t>Risk assessed</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Impact understood</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Build successful</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Unit tests passed</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Test coverage &gt;80%</a:t>
            </a:r>
          </a:p>
          <a:p>
            <a:pPr marL="285578" indent="-285578">
              <a:lnSpc>
                <a:spcPct val="90000"/>
              </a:lnSpc>
              <a:spcBef>
                <a:spcPts val="600"/>
              </a:spcBef>
              <a:buClr>
                <a:schemeClr val="tx1"/>
              </a:buClr>
              <a:buSzPct val="110000"/>
              <a:buFont typeface="Wingdings" panose="05000000000000000000" pitchFamily="2" charset="2"/>
              <a:buChar char="ü"/>
            </a:pPr>
            <a:r>
              <a:rPr lang="en-US" sz="1400">
                <a:solidFill>
                  <a:schemeClr val="tx1"/>
                </a:solidFill>
              </a:rPr>
              <a:t>Security tests passed</a:t>
            </a:r>
          </a:p>
        </p:txBody>
      </p:sp>
      <p:grpSp>
        <p:nvGrpSpPr>
          <p:cNvPr id="15" name="Group 14">
            <a:extLst>
              <a:ext uri="{FF2B5EF4-FFF2-40B4-BE49-F238E27FC236}">
                <a16:creationId xmlns:a16="http://schemas.microsoft.com/office/drawing/2014/main" id="{57887108-D21B-5A41-AAF7-89BF382BD1DA}"/>
              </a:ext>
            </a:extLst>
          </p:cNvPr>
          <p:cNvGrpSpPr/>
          <p:nvPr/>
        </p:nvGrpSpPr>
        <p:grpSpPr>
          <a:xfrm>
            <a:off x="4823076" y="3969615"/>
            <a:ext cx="2562870" cy="316004"/>
            <a:chOff x="4945764" y="4259066"/>
            <a:chExt cx="2143468" cy="264291"/>
          </a:xfrm>
        </p:grpSpPr>
        <p:sp>
          <p:nvSpPr>
            <p:cNvPr id="16" name="Rectangle 15">
              <a:extLst>
                <a:ext uri="{FF2B5EF4-FFF2-40B4-BE49-F238E27FC236}">
                  <a16:creationId xmlns:a16="http://schemas.microsoft.com/office/drawing/2014/main" id="{49A145D8-822D-7742-AD7C-1D4F8B34605A}"/>
                </a:ext>
              </a:extLst>
            </p:cNvPr>
            <p:cNvSpPr/>
            <p:nvPr/>
          </p:nvSpPr>
          <p:spPr>
            <a:xfrm>
              <a:off x="5269786" y="4260936"/>
              <a:ext cx="1495425" cy="262421"/>
            </a:xfrm>
            <a:prstGeom prst="rect">
              <a:avLst/>
            </a:prstGeom>
          </p:spPr>
          <p:txBody>
            <a:bodyPr wrap="square">
              <a:spAutoFit/>
            </a:bodyPr>
            <a:lstStyle/>
            <a:p>
              <a:pPr algn="ctr">
                <a:lnSpc>
                  <a:spcPct val="90000"/>
                </a:lnSpc>
              </a:pPr>
              <a:r>
                <a:rPr lang="en-US" sz="1600" b="1"/>
                <a:t>Auto Approve</a:t>
              </a:r>
            </a:p>
          </p:txBody>
        </p:sp>
        <p:sp>
          <p:nvSpPr>
            <p:cNvPr id="17" name="Arrow: Right 7">
              <a:extLst>
                <a:ext uri="{FF2B5EF4-FFF2-40B4-BE49-F238E27FC236}">
                  <a16:creationId xmlns:a16="http://schemas.microsoft.com/office/drawing/2014/main" id="{ACAF3A49-4632-2346-9261-111650B256D6}"/>
                </a:ext>
              </a:extLst>
            </p:cNvPr>
            <p:cNvSpPr/>
            <p:nvPr/>
          </p:nvSpPr>
          <p:spPr>
            <a:xfrm>
              <a:off x="4945764" y="4259066"/>
              <a:ext cx="350521" cy="26420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18" name="Arrow: Right 39">
              <a:extLst>
                <a:ext uri="{FF2B5EF4-FFF2-40B4-BE49-F238E27FC236}">
                  <a16:creationId xmlns:a16="http://schemas.microsoft.com/office/drawing/2014/main" id="{F6797FA2-7061-714D-842C-50F6386FFD7A}"/>
                </a:ext>
              </a:extLst>
            </p:cNvPr>
            <p:cNvSpPr/>
            <p:nvPr/>
          </p:nvSpPr>
          <p:spPr>
            <a:xfrm rot="10800000">
              <a:off x="6738711" y="4259066"/>
              <a:ext cx="350521" cy="26420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grpSp>
      <p:grpSp>
        <p:nvGrpSpPr>
          <p:cNvPr id="19" name="Group 18">
            <a:extLst>
              <a:ext uri="{FF2B5EF4-FFF2-40B4-BE49-F238E27FC236}">
                <a16:creationId xmlns:a16="http://schemas.microsoft.com/office/drawing/2014/main" id="{5802BF0B-FA49-6A43-BE23-8240262092D8}"/>
              </a:ext>
            </a:extLst>
          </p:cNvPr>
          <p:cNvGrpSpPr/>
          <p:nvPr/>
        </p:nvGrpSpPr>
        <p:grpSpPr>
          <a:xfrm>
            <a:off x="3984279" y="2966217"/>
            <a:ext cx="495735" cy="495736"/>
            <a:chOff x="3979990" y="2513770"/>
            <a:chExt cx="495993" cy="512893"/>
          </a:xfrm>
        </p:grpSpPr>
        <p:sp>
          <p:nvSpPr>
            <p:cNvPr id="20" name="Oval 19">
              <a:extLst>
                <a:ext uri="{FF2B5EF4-FFF2-40B4-BE49-F238E27FC236}">
                  <a16:creationId xmlns:a16="http://schemas.microsoft.com/office/drawing/2014/main" id="{A0DC9447-0A0B-604E-9FD9-31CA189F234E}"/>
                </a:ext>
              </a:extLst>
            </p:cNvPr>
            <p:cNvSpPr>
              <a:spLocks noChangeAspect="1"/>
            </p:cNvSpPr>
            <p:nvPr/>
          </p:nvSpPr>
          <p:spPr>
            <a:xfrm>
              <a:off x="3979990" y="2513770"/>
              <a:ext cx="495993" cy="512893"/>
            </a:xfrm>
            <a:prstGeom prst="ellipse">
              <a:avLst/>
            </a:prstGeom>
            <a:solidFill>
              <a:srgbClr val="72D0E2"/>
            </a:solidFill>
            <a:ln w="1238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565"/>
              <a:endParaRPr lang="en-US" sz="1349">
                <a:solidFill>
                  <a:srgbClr val="FFFFFF"/>
                </a:solidFill>
              </a:endParaRPr>
            </a:p>
          </p:txBody>
        </p:sp>
        <p:sp>
          <p:nvSpPr>
            <p:cNvPr id="21" name="Chevron 21">
              <a:extLst>
                <a:ext uri="{FF2B5EF4-FFF2-40B4-BE49-F238E27FC236}">
                  <a16:creationId xmlns:a16="http://schemas.microsoft.com/office/drawing/2014/main" id="{E489C97E-E506-584C-A9C3-8180862D1E4F}"/>
                </a:ext>
              </a:extLst>
            </p:cNvPr>
            <p:cNvSpPr/>
            <p:nvPr/>
          </p:nvSpPr>
          <p:spPr>
            <a:xfrm>
              <a:off x="4109004" y="2611573"/>
              <a:ext cx="237965" cy="317287"/>
            </a:xfrm>
            <a:prstGeom prst="chevron">
              <a:avLst>
                <a:gd name="adj" fmla="val 5896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6">
                <a:solidFill>
                  <a:srgbClr val="FFFFFF"/>
                </a:solidFill>
              </a:endParaRPr>
            </a:p>
          </p:txBody>
        </p:sp>
      </p:grpSp>
      <p:grpSp>
        <p:nvGrpSpPr>
          <p:cNvPr id="22" name="Group 21">
            <a:extLst>
              <a:ext uri="{FF2B5EF4-FFF2-40B4-BE49-F238E27FC236}">
                <a16:creationId xmlns:a16="http://schemas.microsoft.com/office/drawing/2014/main" id="{4E83796B-7E51-544D-B8B8-63131FC905B3}"/>
              </a:ext>
            </a:extLst>
          </p:cNvPr>
          <p:cNvGrpSpPr/>
          <p:nvPr/>
        </p:nvGrpSpPr>
        <p:grpSpPr>
          <a:xfrm>
            <a:off x="7743273" y="2966217"/>
            <a:ext cx="495735" cy="495736"/>
            <a:chOff x="3979990" y="2513770"/>
            <a:chExt cx="495993" cy="512893"/>
          </a:xfrm>
        </p:grpSpPr>
        <p:sp>
          <p:nvSpPr>
            <p:cNvPr id="23" name="Oval 22">
              <a:extLst>
                <a:ext uri="{FF2B5EF4-FFF2-40B4-BE49-F238E27FC236}">
                  <a16:creationId xmlns:a16="http://schemas.microsoft.com/office/drawing/2014/main" id="{389B45CD-D7E0-B94E-880E-D442F1B24E60}"/>
                </a:ext>
              </a:extLst>
            </p:cNvPr>
            <p:cNvSpPr>
              <a:spLocks noChangeAspect="1"/>
            </p:cNvSpPr>
            <p:nvPr/>
          </p:nvSpPr>
          <p:spPr>
            <a:xfrm>
              <a:off x="3979990" y="2513770"/>
              <a:ext cx="495993" cy="512893"/>
            </a:xfrm>
            <a:prstGeom prst="ellipse">
              <a:avLst/>
            </a:prstGeom>
            <a:solidFill>
              <a:srgbClr val="72D0E2"/>
            </a:solidFill>
            <a:ln w="1238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565"/>
              <a:endParaRPr lang="en-US" sz="1349">
                <a:solidFill>
                  <a:srgbClr val="FFFFFF"/>
                </a:solidFill>
              </a:endParaRPr>
            </a:p>
          </p:txBody>
        </p:sp>
        <p:sp>
          <p:nvSpPr>
            <p:cNvPr id="24" name="Chevron 21">
              <a:extLst>
                <a:ext uri="{FF2B5EF4-FFF2-40B4-BE49-F238E27FC236}">
                  <a16:creationId xmlns:a16="http://schemas.microsoft.com/office/drawing/2014/main" id="{C37AA1C0-E862-F54C-9B7F-C5443C2AF191}"/>
                </a:ext>
              </a:extLst>
            </p:cNvPr>
            <p:cNvSpPr/>
            <p:nvPr/>
          </p:nvSpPr>
          <p:spPr>
            <a:xfrm>
              <a:off x="4109004" y="2611573"/>
              <a:ext cx="237965" cy="317287"/>
            </a:xfrm>
            <a:prstGeom prst="chevron">
              <a:avLst>
                <a:gd name="adj" fmla="val 5896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6">
                <a:solidFill>
                  <a:srgbClr val="FFFFFF"/>
                </a:solidFill>
              </a:endParaRPr>
            </a:p>
          </p:txBody>
        </p:sp>
      </p:grpSp>
      <p:grpSp>
        <p:nvGrpSpPr>
          <p:cNvPr id="25" name="Graphic 28">
            <a:extLst>
              <a:ext uri="{FF2B5EF4-FFF2-40B4-BE49-F238E27FC236}">
                <a16:creationId xmlns:a16="http://schemas.microsoft.com/office/drawing/2014/main" id="{3090C510-FFC1-304F-9841-41E712BE8D4D}"/>
              </a:ext>
            </a:extLst>
          </p:cNvPr>
          <p:cNvGrpSpPr/>
          <p:nvPr/>
        </p:nvGrpSpPr>
        <p:grpSpPr>
          <a:xfrm>
            <a:off x="1508491" y="2920367"/>
            <a:ext cx="1020404" cy="541586"/>
            <a:chOff x="3834550" y="2440725"/>
            <a:chExt cx="5419725" cy="2876550"/>
          </a:xfrm>
        </p:grpSpPr>
        <p:sp>
          <p:nvSpPr>
            <p:cNvPr id="26" name="Freeform: Shape 98">
              <a:extLst>
                <a:ext uri="{FF2B5EF4-FFF2-40B4-BE49-F238E27FC236}">
                  <a16:creationId xmlns:a16="http://schemas.microsoft.com/office/drawing/2014/main" id="{2CEA23F5-4B0C-A74E-A7B8-82AF7E00C3AE}"/>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sz="1797"/>
            </a:p>
          </p:txBody>
        </p:sp>
        <p:sp>
          <p:nvSpPr>
            <p:cNvPr id="27" name="Freeform: Shape 99">
              <a:extLst>
                <a:ext uri="{FF2B5EF4-FFF2-40B4-BE49-F238E27FC236}">
                  <a16:creationId xmlns:a16="http://schemas.microsoft.com/office/drawing/2014/main" id="{51EF8F4C-9D95-504F-AC78-CC247710F8A6}"/>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sz="1797"/>
            </a:p>
          </p:txBody>
        </p:sp>
        <p:sp>
          <p:nvSpPr>
            <p:cNvPr id="28" name="Freeform: Shape 100">
              <a:extLst>
                <a:ext uri="{FF2B5EF4-FFF2-40B4-BE49-F238E27FC236}">
                  <a16:creationId xmlns:a16="http://schemas.microsoft.com/office/drawing/2014/main" id="{C1F7831E-7D34-174E-883E-23BFE385B6BA}"/>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sz="1797"/>
            </a:p>
          </p:txBody>
        </p:sp>
        <p:sp>
          <p:nvSpPr>
            <p:cNvPr id="29" name="Freeform: Shape 101">
              <a:extLst>
                <a:ext uri="{FF2B5EF4-FFF2-40B4-BE49-F238E27FC236}">
                  <a16:creationId xmlns:a16="http://schemas.microsoft.com/office/drawing/2014/main" id="{683F37C3-89CC-5245-ADB8-CCBD7A3ABF2D}"/>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sz="1797"/>
            </a:p>
          </p:txBody>
        </p:sp>
        <p:sp>
          <p:nvSpPr>
            <p:cNvPr id="30" name="Freeform: Shape 102">
              <a:extLst>
                <a:ext uri="{FF2B5EF4-FFF2-40B4-BE49-F238E27FC236}">
                  <a16:creationId xmlns:a16="http://schemas.microsoft.com/office/drawing/2014/main" id="{9FB7E70D-2551-D74C-9F97-EA205431CED0}"/>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sz="1797"/>
            </a:p>
          </p:txBody>
        </p:sp>
      </p:grpSp>
      <p:pic>
        <p:nvPicPr>
          <p:cNvPr id="31" name="Picture 30">
            <a:extLst>
              <a:ext uri="{FF2B5EF4-FFF2-40B4-BE49-F238E27FC236}">
                <a16:creationId xmlns:a16="http://schemas.microsoft.com/office/drawing/2014/main" id="{051ACB70-2EEA-9840-8E56-B9B1C5EB886F}"/>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110" y="1910975"/>
            <a:ext cx="4060117" cy="2454207"/>
          </a:xfrm>
          <a:prstGeom prst="rect">
            <a:avLst/>
          </a:prstGeom>
        </p:spPr>
      </p:pic>
      <p:pic>
        <p:nvPicPr>
          <p:cNvPr id="32" name="Picture 12" descr="Image result for jira logo">
            <a:extLst>
              <a:ext uri="{FF2B5EF4-FFF2-40B4-BE49-F238E27FC236}">
                <a16:creationId xmlns:a16="http://schemas.microsoft.com/office/drawing/2014/main" id="{C45CAB37-6525-BE44-9076-E2F72C774D3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18667" y="4632993"/>
            <a:ext cx="641947" cy="21490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elated image">
            <a:extLst>
              <a:ext uri="{FF2B5EF4-FFF2-40B4-BE49-F238E27FC236}">
                <a16:creationId xmlns:a16="http://schemas.microsoft.com/office/drawing/2014/main" id="{2D0B633A-4D96-0640-B758-919645448B0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15423" y="4988420"/>
            <a:ext cx="1143236" cy="4234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52" descr="Image result for Jenkins transparent logo">
            <a:extLst>
              <a:ext uri="{FF2B5EF4-FFF2-40B4-BE49-F238E27FC236}">
                <a16:creationId xmlns:a16="http://schemas.microsoft.com/office/drawing/2014/main" id="{E161855C-61C6-104A-9044-06597C4C9600}"/>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94549" y="5058586"/>
            <a:ext cx="920875" cy="29616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13A02825-BDDD-4144-B0C8-E9B8498B9E3C}"/>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958659" y="5096903"/>
            <a:ext cx="1048335" cy="18028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2477C99-787F-F84A-90CD-78590679BF9E}"/>
              </a:ext>
            </a:extLst>
          </p:cNvPr>
          <p:cNvSpPr txBox="1"/>
          <p:nvPr/>
        </p:nvSpPr>
        <p:spPr>
          <a:xfrm>
            <a:off x="213511" y="4583738"/>
            <a:ext cx="1843774" cy="338554"/>
          </a:xfrm>
          <a:prstGeom prst="rect">
            <a:avLst/>
          </a:prstGeom>
          <a:noFill/>
        </p:spPr>
        <p:txBody>
          <a:bodyPr wrap="none" rtlCol="0" anchor="t">
            <a:spAutoFit/>
          </a:bodyPr>
          <a:lstStyle/>
          <a:p>
            <a:pPr algn="ctr" defTabSz="456629">
              <a:defRPr/>
            </a:pPr>
            <a:r>
              <a:rPr lang="en-US" sz="1600" b="1">
                <a:latin typeface="Century Gothic" panose="020F0302020204030204"/>
              </a:rPr>
              <a:t>Key Integrations:</a:t>
            </a:r>
          </a:p>
        </p:txBody>
      </p:sp>
      <p:grpSp>
        <p:nvGrpSpPr>
          <p:cNvPr id="37" name="Group 36">
            <a:extLst>
              <a:ext uri="{FF2B5EF4-FFF2-40B4-BE49-F238E27FC236}">
                <a16:creationId xmlns:a16="http://schemas.microsoft.com/office/drawing/2014/main" id="{B3730925-A038-C140-9BF0-22BB64B0273E}"/>
              </a:ext>
            </a:extLst>
          </p:cNvPr>
          <p:cNvGrpSpPr/>
          <p:nvPr/>
        </p:nvGrpSpPr>
        <p:grpSpPr>
          <a:xfrm>
            <a:off x="4812979" y="1991656"/>
            <a:ext cx="2562868" cy="315904"/>
            <a:chOff x="4945765" y="4259066"/>
            <a:chExt cx="2143466" cy="264207"/>
          </a:xfrm>
        </p:grpSpPr>
        <p:sp>
          <p:nvSpPr>
            <p:cNvPr id="39" name="Arrow: Right 7">
              <a:extLst>
                <a:ext uri="{FF2B5EF4-FFF2-40B4-BE49-F238E27FC236}">
                  <a16:creationId xmlns:a16="http://schemas.microsoft.com/office/drawing/2014/main" id="{658A25CF-629E-FD4E-AEDD-3578BE772270}"/>
                </a:ext>
              </a:extLst>
            </p:cNvPr>
            <p:cNvSpPr/>
            <p:nvPr/>
          </p:nvSpPr>
          <p:spPr>
            <a:xfrm>
              <a:off x="4945765" y="4259066"/>
              <a:ext cx="241735" cy="26420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sp>
          <p:nvSpPr>
            <p:cNvPr id="40" name="Arrow: Right 39">
              <a:extLst>
                <a:ext uri="{FF2B5EF4-FFF2-40B4-BE49-F238E27FC236}">
                  <a16:creationId xmlns:a16="http://schemas.microsoft.com/office/drawing/2014/main" id="{25F198D2-0DB9-F44A-BCC6-FFF1D0EFFCA8}"/>
                </a:ext>
              </a:extLst>
            </p:cNvPr>
            <p:cNvSpPr/>
            <p:nvPr/>
          </p:nvSpPr>
          <p:spPr>
            <a:xfrm rot="10800000">
              <a:off x="6847496" y="4259066"/>
              <a:ext cx="241735" cy="26420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a:p>
          </p:txBody>
        </p:sp>
      </p:grpSp>
      <p:pic>
        <p:nvPicPr>
          <p:cNvPr id="38" name="Picture 37">
            <a:extLst>
              <a:ext uri="{FF2B5EF4-FFF2-40B4-BE49-F238E27FC236}">
                <a16:creationId xmlns:a16="http://schemas.microsoft.com/office/drawing/2014/main" id="{AD601CD2-A20C-B34A-9182-FD1F5660D12B}"/>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006668" y="4479083"/>
            <a:ext cx="795118" cy="496948"/>
          </a:xfrm>
          <a:prstGeom prst="rect">
            <a:avLst/>
          </a:prstGeom>
        </p:spPr>
      </p:pic>
    </p:spTree>
    <p:extLst>
      <p:ext uri="{BB962C8B-B14F-4D97-AF65-F5344CB8AC3E}">
        <p14:creationId xmlns:p14="http://schemas.microsoft.com/office/powerpoint/2010/main" val="521000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dissolve">
                                      <p:cBhvr>
                                        <p:cTn id="19" dur="500"/>
                                        <p:tgtEl>
                                          <p:spTgt spid="37"/>
                                        </p:tgtEl>
                                      </p:cBhvr>
                                    </p:animEffect>
                                  </p:childTnLst>
                                </p:cTn>
                              </p:par>
                              <p:par>
                                <p:cTn id="20" presetID="9"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par>
                                <p:cTn id="23" presetID="9"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par>
                                <p:cTn id="37" presetID="9"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dissolv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1"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3BDF22-85A7-9447-BF7F-80B60E58D63A}"/>
              </a:ext>
            </a:extLst>
          </p:cNvPr>
          <p:cNvSpPr>
            <a:spLocks noGrp="1"/>
          </p:cNvSpPr>
          <p:nvPr>
            <p:ph type="body" sz="quarter" idx="13"/>
          </p:nvPr>
        </p:nvSpPr>
        <p:spPr/>
        <p:txBody>
          <a:bodyPr/>
          <a:lstStyle/>
          <a:p>
            <a:r>
              <a:rPr lang="en-US"/>
              <a:t>90% of release problems state configuration data is often the cause of release failures</a:t>
            </a:r>
          </a:p>
        </p:txBody>
      </p:sp>
      <p:sp>
        <p:nvSpPr>
          <p:cNvPr id="2" name="Titel 1"/>
          <p:cNvSpPr>
            <a:spLocks noGrp="1"/>
          </p:cNvSpPr>
          <p:nvPr>
            <p:ph type="title"/>
          </p:nvPr>
        </p:nvSpPr>
        <p:spPr/>
        <p:txBody>
          <a:bodyPr/>
          <a:lstStyle/>
          <a:p>
            <a:r>
              <a:rPr lang="nl-BE"/>
              <a:t> </a:t>
            </a:r>
          </a:p>
        </p:txBody>
      </p:sp>
      <p:sp>
        <p:nvSpPr>
          <p:cNvPr id="34" name="TextBox 33">
            <a:extLst>
              <a:ext uri="{FF2B5EF4-FFF2-40B4-BE49-F238E27FC236}">
                <a16:creationId xmlns:a16="http://schemas.microsoft.com/office/drawing/2014/main" id="{0DD0ADD1-C6D5-4497-9E39-D3E963A9F90C}"/>
              </a:ext>
            </a:extLst>
          </p:cNvPr>
          <p:cNvSpPr txBox="1"/>
          <p:nvPr/>
        </p:nvSpPr>
        <p:spPr>
          <a:xfrm>
            <a:off x="-1082062" y="4497922"/>
            <a:ext cx="3338360" cy="369140"/>
          </a:xfrm>
          <a:prstGeom prst="rect">
            <a:avLst/>
          </a:prstGeom>
          <a:noFill/>
        </p:spPr>
        <p:txBody>
          <a:bodyPr wrap="square" rtlCol="0">
            <a:spAutoFit/>
          </a:bodyPr>
          <a:lstStyle/>
          <a:p>
            <a:pPr algn="ctr" defTabSz="913852">
              <a:defRPr/>
            </a:pPr>
            <a:r>
              <a:rPr lang="en-US" sz="1798">
                <a:solidFill>
                  <a:prstClr val="black"/>
                </a:solidFill>
                <a:latin typeface="Calibri Light" panose="020F0302020204030204"/>
              </a:rPr>
              <a:t>DEV</a:t>
            </a:r>
          </a:p>
        </p:txBody>
      </p:sp>
      <p:cxnSp>
        <p:nvCxnSpPr>
          <p:cNvPr id="9" name="Straight Arrow Connector 8">
            <a:extLst>
              <a:ext uri="{FF2B5EF4-FFF2-40B4-BE49-F238E27FC236}">
                <a16:creationId xmlns:a16="http://schemas.microsoft.com/office/drawing/2014/main" id="{35FFD9BA-9F9A-4D56-81A5-2B66128ED816}"/>
              </a:ext>
            </a:extLst>
          </p:cNvPr>
          <p:cNvCxnSpPr>
            <a:cxnSpLocks/>
          </p:cNvCxnSpPr>
          <p:nvPr/>
        </p:nvCxnSpPr>
        <p:spPr>
          <a:xfrm flipV="1">
            <a:off x="2177256" y="3759448"/>
            <a:ext cx="8159539" cy="238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E2D12951-D018-4641-9800-8D58A2C644DF}"/>
              </a:ext>
            </a:extLst>
          </p:cNvPr>
          <p:cNvSpPr txBox="1"/>
          <p:nvPr/>
        </p:nvSpPr>
        <p:spPr>
          <a:xfrm>
            <a:off x="9275455" y="4374964"/>
            <a:ext cx="3338360" cy="369140"/>
          </a:xfrm>
          <a:prstGeom prst="rect">
            <a:avLst/>
          </a:prstGeom>
          <a:noFill/>
        </p:spPr>
        <p:txBody>
          <a:bodyPr wrap="square" rtlCol="0">
            <a:spAutoFit/>
          </a:bodyPr>
          <a:lstStyle/>
          <a:p>
            <a:pPr algn="ctr" defTabSz="913852">
              <a:defRPr/>
            </a:pPr>
            <a:r>
              <a:rPr lang="en-US" sz="1798">
                <a:solidFill>
                  <a:prstClr val="black"/>
                </a:solidFill>
                <a:latin typeface="Calibri Light" panose="020F0302020204030204"/>
              </a:rPr>
              <a:t>Go-live</a:t>
            </a:r>
          </a:p>
        </p:txBody>
      </p:sp>
      <p:pic>
        <p:nvPicPr>
          <p:cNvPr id="1030" name="Picture 6" descr="Image result for junit">
            <a:extLst>
              <a:ext uri="{FF2B5EF4-FFF2-40B4-BE49-F238E27FC236}">
                <a16:creationId xmlns:a16="http://schemas.microsoft.com/office/drawing/2014/main" id="{F6A7D81C-6E88-4442-B787-F444F946DF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61535" y="2142261"/>
            <a:ext cx="669592" cy="6695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elenium png">
            <a:extLst>
              <a:ext uri="{FF2B5EF4-FFF2-40B4-BE49-F238E27FC236}">
                <a16:creationId xmlns:a16="http://schemas.microsoft.com/office/drawing/2014/main" id="{94A36F0B-16A8-4941-B728-395295E91A9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97648" y="3103862"/>
            <a:ext cx="624253" cy="5649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02FE9032-C7A3-42FE-BD7D-073E6D3F93E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2700" y="2748762"/>
            <a:ext cx="862313" cy="8623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A857B18C-E578-40B1-B1F2-1C8603D5488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726826" y="3064204"/>
            <a:ext cx="591935" cy="5919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F228EE90-3A3A-46BF-8F48-6C50001D7D30}"/>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2516" y="3132185"/>
            <a:ext cx="916157" cy="5340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lated image">
            <a:extLst>
              <a:ext uri="{FF2B5EF4-FFF2-40B4-BE49-F238E27FC236}">
                <a16:creationId xmlns:a16="http://schemas.microsoft.com/office/drawing/2014/main" id="{B1D07DAC-7CE6-4241-AF7F-71A90D0975BA}"/>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250174" y="3246670"/>
            <a:ext cx="1396680" cy="38796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hp testing software">
            <a:extLst>
              <a:ext uri="{FF2B5EF4-FFF2-40B4-BE49-F238E27FC236}">
                <a16:creationId xmlns:a16="http://schemas.microsoft.com/office/drawing/2014/main" id="{754C36BF-0891-4E51-AB2A-83DE6F3413D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486480" y="2665642"/>
            <a:ext cx="605388" cy="569654"/>
          </a:xfrm>
          <a:prstGeom prst="rect">
            <a:avLst/>
          </a:prstGeom>
          <a:noFill/>
          <a:extLst>
            <a:ext uri="{909E8E84-426E-40DD-AFC4-6F175D3DCCD1}">
              <a14:hiddenFill xmlns:a14="http://schemas.microsoft.com/office/drawing/2010/main">
                <a:solidFill>
                  <a:srgbClr val="FFFFFF"/>
                </a:solidFill>
              </a14:hiddenFill>
            </a:ext>
          </a:extLst>
        </p:spPr>
      </p:pic>
      <p:sp>
        <p:nvSpPr>
          <p:cNvPr id="41" name="Title 10">
            <a:extLst>
              <a:ext uri="{FF2B5EF4-FFF2-40B4-BE49-F238E27FC236}">
                <a16:creationId xmlns:a16="http://schemas.microsoft.com/office/drawing/2014/main" id="{C43C407E-0E67-4B45-B8F8-CD39E74F99D6}"/>
              </a:ext>
            </a:extLst>
          </p:cNvPr>
          <p:cNvSpPr txBox="1">
            <a:spLocks/>
          </p:cNvSpPr>
          <p:nvPr/>
        </p:nvSpPr>
        <p:spPr>
          <a:xfrm>
            <a:off x="398207" y="188871"/>
            <a:ext cx="11203500" cy="815551"/>
          </a:xfrm>
          <a:prstGeom prst="rect">
            <a:avLst/>
          </a:prstGeom>
        </p:spPr>
        <p:txBody>
          <a:bodyPr vert="horz" lIns="91392" tIns="45696" rIns="91392" bIns="45696" rtlCol="0" anchor="ctr">
            <a:normAutofit/>
          </a:bodyPr>
          <a:lstStyle>
            <a:lvl1pPr algn="l" defTabSz="914400" rtl="0" eaLnBrk="1" latinLnBrk="0" hangingPunct="1">
              <a:lnSpc>
                <a:spcPct val="90000"/>
              </a:lnSpc>
              <a:spcBef>
                <a:spcPct val="0"/>
              </a:spcBef>
              <a:buNone/>
              <a:defRPr sz="4400" b="1" kern="1200">
                <a:solidFill>
                  <a:srgbClr val="4E825F"/>
                </a:solidFill>
                <a:latin typeface="+mn-lt"/>
                <a:ea typeface="+mj-ea"/>
                <a:cs typeface="+mj-cs"/>
              </a:defRPr>
            </a:lvl1pPr>
          </a:lstStyle>
          <a:p>
            <a:r>
              <a:rPr lang="en-US" sz="3200">
                <a:solidFill>
                  <a:srgbClr val="3A4A6D"/>
                </a:solidFill>
              </a:rPr>
              <a:t>Explosion of configuration data</a:t>
            </a:r>
          </a:p>
        </p:txBody>
      </p:sp>
      <p:pic>
        <p:nvPicPr>
          <p:cNvPr id="5" name="Picture 8" descr="Related image">
            <a:extLst>
              <a:ext uri="{FF2B5EF4-FFF2-40B4-BE49-F238E27FC236}">
                <a16:creationId xmlns:a16="http://schemas.microsoft.com/office/drawing/2014/main" id="{49811D10-9767-CD42-8B79-B315FAC674DC}"/>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823778" y="3040868"/>
            <a:ext cx="653332" cy="653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Related image">
            <a:extLst>
              <a:ext uri="{FF2B5EF4-FFF2-40B4-BE49-F238E27FC236}">
                <a16:creationId xmlns:a16="http://schemas.microsoft.com/office/drawing/2014/main" id="{DE617EEF-7D94-A443-9CE6-C5B46672B7B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963320" y="2105561"/>
            <a:ext cx="1447855" cy="14478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bitbucket logo transparent">
            <a:extLst>
              <a:ext uri="{FF2B5EF4-FFF2-40B4-BE49-F238E27FC236}">
                <a16:creationId xmlns:a16="http://schemas.microsoft.com/office/drawing/2014/main" id="{EA35D28D-AD9B-BB45-95CF-8D3829CC14ED}"/>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167091" y="2710731"/>
            <a:ext cx="1647767" cy="237516"/>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B555C477-E0FB-6745-91B9-F403B3E9E89D}"/>
              </a:ext>
            </a:extLst>
          </p:cNvPr>
          <p:cNvSpPr/>
          <p:nvPr/>
        </p:nvSpPr>
        <p:spPr>
          <a:xfrm>
            <a:off x="1106743" y="4059438"/>
            <a:ext cx="1335735" cy="537573"/>
          </a:xfrm>
          <a:prstGeom prst="round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a:t>configData</a:t>
            </a:r>
          </a:p>
        </p:txBody>
      </p:sp>
      <p:sp>
        <p:nvSpPr>
          <p:cNvPr id="46" name="Rounded Rectangle 45">
            <a:extLst>
              <a:ext uri="{FF2B5EF4-FFF2-40B4-BE49-F238E27FC236}">
                <a16:creationId xmlns:a16="http://schemas.microsoft.com/office/drawing/2014/main" id="{A23D648A-6395-8149-8613-D030E2DEC2C2}"/>
              </a:ext>
            </a:extLst>
          </p:cNvPr>
          <p:cNvSpPr/>
          <p:nvPr/>
        </p:nvSpPr>
        <p:spPr>
          <a:xfrm>
            <a:off x="1115199" y="3091384"/>
            <a:ext cx="1335735" cy="537573"/>
          </a:xfrm>
          <a:prstGeom prst="round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97"/>
              <a:t>code</a:t>
            </a:r>
          </a:p>
        </p:txBody>
      </p:sp>
      <p:grpSp>
        <p:nvGrpSpPr>
          <p:cNvPr id="27" name="Group 128">
            <a:extLst>
              <a:ext uri="{FF2B5EF4-FFF2-40B4-BE49-F238E27FC236}">
                <a16:creationId xmlns:a16="http://schemas.microsoft.com/office/drawing/2014/main" id="{EF70F5A7-26AA-D54D-BE7C-693EDB3377A1}"/>
              </a:ext>
            </a:extLst>
          </p:cNvPr>
          <p:cNvGrpSpPr>
            <a:grpSpLocks noChangeAspect="1"/>
          </p:cNvGrpSpPr>
          <p:nvPr/>
        </p:nvGrpSpPr>
        <p:grpSpPr bwMode="auto">
          <a:xfrm>
            <a:off x="198441" y="3015450"/>
            <a:ext cx="768310" cy="1295623"/>
            <a:chOff x="3749" y="2028"/>
            <a:chExt cx="179" cy="264"/>
          </a:xfrm>
        </p:grpSpPr>
        <p:sp>
          <p:nvSpPr>
            <p:cNvPr id="28" name="Freeform 129">
              <a:extLst>
                <a:ext uri="{FF2B5EF4-FFF2-40B4-BE49-F238E27FC236}">
                  <a16:creationId xmlns:a16="http://schemas.microsoft.com/office/drawing/2014/main" id="{D203FE12-DDD3-C44A-B94D-1FFED4479CCF}"/>
                </a:ext>
              </a:extLst>
            </p:cNvPr>
            <p:cNvSpPr>
              <a:spLocks noEditPoints="1"/>
            </p:cNvSpPr>
            <p:nvPr/>
          </p:nvSpPr>
          <p:spPr bwMode="auto">
            <a:xfrm>
              <a:off x="3758" y="2028"/>
              <a:ext cx="170" cy="264"/>
            </a:xfrm>
            <a:custGeom>
              <a:avLst/>
              <a:gdLst>
                <a:gd name="T0" fmla="*/ 138 w 156"/>
                <a:gd name="T1" fmla="*/ 236 h 236"/>
                <a:gd name="T2" fmla="*/ 18 w 156"/>
                <a:gd name="T3" fmla="*/ 236 h 236"/>
                <a:gd name="T4" fmla="*/ 0 w 156"/>
                <a:gd name="T5" fmla="*/ 218 h 236"/>
                <a:gd name="T6" fmla="*/ 0 w 156"/>
                <a:gd name="T7" fmla="*/ 18 h 236"/>
                <a:gd name="T8" fmla="*/ 18 w 156"/>
                <a:gd name="T9" fmla="*/ 0 h 236"/>
                <a:gd name="T10" fmla="*/ 138 w 156"/>
                <a:gd name="T11" fmla="*/ 0 h 236"/>
                <a:gd name="T12" fmla="*/ 156 w 156"/>
                <a:gd name="T13" fmla="*/ 18 h 236"/>
                <a:gd name="T14" fmla="*/ 156 w 156"/>
                <a:gd name="T15" fmla="*/ 218 h 236"/>
                <a:gd name="T16" fmla="*/ 138 w 156"/>
                <a:gd name="T17" fmla="*/ 236 h 236"/>
                <a:gd name="T18" fmla="*/ 18 w 156"/>
                <a:gd name="T19" fmla="*/ 12 h 236"/>
                <a:gd name="T20" fmla="*/ 12 w 156"/>
                <a:gd name="T21" fmla="*/ 18 h 236"/>
                <a:gd name="T22" fmla="*/ 12 w 156"/>
                <a:gd name="T23" fmla="*/ 218 h 236"/>
                <a:gd name="T24" fmla="*/ 18 w 156"/>
                <a:gd name="T25" fmla="*/ 224 h 236"/>
                <a:gd name="T26" fmla="*/ 138 w 156"/>
                <a:gd name="T27" fmla="*/ 224 h 236"/>
                <a:gd name="T28" fmla="*/ 144 w 156"/>
                <a:gd name="T29" fmla="*/ 218 h 236"/>
                <a:gd name="T30" fmla="*/ 144 w 156"/>
                <a:gd name="T31" fmla="*/ 18 h 236"/>
                <a:gd name="T32" fmla="*/ 138 w 156"/>
                <a:gd name="T33" fmla="*/ 12 h 236"/>
                <a:gd name="T34" fmla="*/ 18 w 156"/>
                <a:gd name="T35" fmla="*/ 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236">
                  <a:moveTo>
                    <a:pt x="138" y="236"/>
                  </a:moveTo>
                  <a:cubicBezTo>
                    <a:pt x="18" y="236"/>
                    <a:pt x="18" y="236"/>
                    <a:pt x="18" y="236"/>
                  </a:cubicBezTo>
                  <a:cubicBezTo>
                    <a:pt x="8" y="236"/>
                    <a:pt x="0" y="228"/>
                    <a:pt x="0" y="218"/>
                  </a:cubicBezTo>
                  <a:cubicBezTo>
                    <a:pt x="0" y="18"/>
                    <a:pt x="0" y="18"/>
                    <a:pt x="0" y="18"/>
                  </a:cubicBezTo>
                  <a:cubicBezTo>
                    <a:pt x="0" y="8"/>
                    <a:pt x="8" y="0"/>
                    <a:pt x="18" y="0"/>
                  </a:cubicBezTo>
                  <a:cubicBezTo>
                    <a:pt x="138" y="0"/>
                    <a:pt x="138" y="0"/>
                    <a:pt x="138" y="0"/>
                  </a:cubicBezTo>
                  <a:cubicBezTo>
                    <a:pt x="148" y="0"/>
                    <a:pt x="156" y="8"/>
                    <a:pt x="156" y="18"/>
                  </a:cubicBezTo>
                  <a:cubicBezTo>
                    <a:pt x="156" y="218"/>
                    <a:pt x="156" y="218"/>
                    <a:pt x="156" y="218"/>
                  </a:cubicBezTo>
                  <a:cubicBezTo>
                    <a:pt x="156" y="228"/>
                    <a:pt x="148" y="236"/>
                    <a:pt x="138" y="236"/>
                  </a:cubicBezTo>
                  <a:close/>
                  <a:moveTo>
                    <a:pt x="18" y="12"/>
                  </a:moveTo>
                  <a:cubicBezTo>
                    <a:pt x="15" y="12"/>
                    <a:pt x="12" y="15"/>
                    <a:pt x="12" y="18"/>
                  </a:cubicBezTo>
                  <a:cubicBezTo>
                    <a:pt x="12" y="218"/>
                    <a:pt x="12" y="218"/>
                    <a:pt x="12" y="218"/>
                  </a:cubicBezTo>
                  <a:cubicBezTo>
                    <a:pt x="12" y="221"/>
                    <a:pt x="15" y="224"/>
                    <a:pt x="18" y="224"/>
                  </a:cubicBezTo>
                  <a:cubicBezTo>
                    <a:pt x="138" y="224"/>
                    <a:pt x="138" y="224"/>
                    <a:pt x="138" y="224"/>
                  </a:cubicBezTo>
                  <a:cubicBezTo>
                    <a:pt x="141" y="224"/>
                    <a:pt x="144" y="221"/>
                    <a:pt x="144" y="218"/>
                  </a:cubicBezTo>
                  <a:cubicBezTo>
                    <a:pt x="144" y="18"/>
                    <a:pt x="144" y="18"/>
                    <a:pt x="144" y="18"/>
                  </a:cubicBezTo>
                  <a:cubicBezTo>
                    <a:pt x="144" y="15"/>
                    <a:pt x="141" y="12"/>
                    <a:pt x="138" y="12"/>
                  </a:cubicBezTo>
                  <a:lnTo>
                    <a:pt x="18" y="12"/>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30">
              <a:extLst>
                <a:ext uri="{FF2B5EF4-FFF2-40B4-BE49-F238E27FC236}">
                  <a16:creationId xmlns:a16="http://schemas.microsoft.com/office/drawing/2014/main" id="{36DF4B0D-EE0D-1449-A872-86190A6D20D3}"/>
                </a:ext>
              </a:extLst>
            </p:cNvPr>
            <p:cNvSpPr>
              <a:spLocks/>
            </p:cNvSpPr>
            <p:nvPr/>
          </p:nvSpPr>
          <p:spPr bwMode="auto">
            <a:xfrm>
              <a:off x="3814" y="2037"/>
              <a:ext cx="57" cy="13"/>
            </a:xfrm>
            <a:custGeom>
              <a:avLst/>
              <a:gdLst>
                <a:gd name="T0" fmla="*/ 46 w 52"/>
                <a:gd name="T1" fmla="*/ 12 h 12"/>
                <a:gd name="T2" fmla="*/ 6 w 52"/>
                <a:gd name="T3" fmla="*/ 12 h 12"/>
                <a:gd name="T4" fmla="*/ 0 w 52"/>
                <a:gd name="T5" fmla="*/ 6 h 12"/>
                <a:gd name="T6" fmla="*/ 6 w 52"/>
                <a:gd name="T7" fmla="*/ 0 h 12"/>
                <a:gd name="T8" fmla="*/ 46 w 52"/>
                <a:gd name="T9" fmla="*/ 0 h 12"/>
                <a:gd name="T10" fmla="*/ 52 w 52"/>
                <a:gd name="T11" fmla="*/ 6 h 12"/>
                <a:gd name="T12" fmla="*/ 46 w 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2" h="12">
                  <a:moveTo>
                    <a:pt x="46" y="12"/>
                  </a:moveTo>
                  <a:cubicBezTo>
                    <a:pt x="6" y="12"/>
                    <a:pt x="6" y="12"/>
                    <a:pt x="6" y="12"/>
                  </a:cubicBezTo>
                  <a:cubicBezTo>
                    <a:pt x="3" y="12"/>
                    <a:pt x="0" y="9"/>
                    <a:pt x="0" y="6"/>
                  </a:cubicBezTo>
                  <a:cubicBezTo>
                    <a:pt x="0" y="3"/>
                    <a:pt x="3" y="0"/>
                    <a:pt x="6" y="0"/>
                  </a:cubicBezTo>
                  <a:cubicBezTo>
                    <a:pt x="46" y="0"/>
                    <a:pt x="46" y="0"/>
                    <a:pt x="46" y="0"/>
                  </a:cubicBezTo>
                  <a:cubicBezTo>
                    <a:pt x="49" y="0"/>
                    <a:pt x="52" y="3"/>
                    <a:pt x="52" y="6"/>
                  </a:cubicBezTo>
                  <a:cubicBezTo>
                    <a:pt x="52" y="9"/>
                    <a:pt x="49" y="12"/>
                    <a:pt x="46"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131">
              <a:extLst>
                <a:ext uri="{FF2B5EF4-FFF2-40B4-BE49-F238E27FC236}">
                  <a16:creationId xmlns:a16="http://schemas.microsoft.com/office/drawing/2014/main" id="{B6E41B72-117D-DC48-9527-97797A02CE58}"/>
                </a:ext>
              </a:extLst>
            </p:cNvPr>
            <p:cNvSpPr>
              <a:spLocks noChangeArrowheads="1"/>
            </p:cNvSpPr>
            <p:nvPr/>
          </p:nvSpPr>
          <p:spPr bwMode="auto">
            <a:xfrm>
              <a:off x="3830" y="2238"/>
              <a:ext cx="26" cy="27"/>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2">
              <a:extLst>
                <a:ext uri="{FF2B5EF4-FFF2-40B4-BE49-F238E27FC236}">
                  <a16:creationId xmlns:a16="http://schemas.microsoft.com/office/drawing/2014/main" id="{651187D4-8BA6-A849-9369-F0A7E56E509F}"/>
                </a:ext>
              </a:extLst>
            </p:cNvPr>
            <p:cNvSpPr>
              <a:spLocks/>
            </p:cNvSpPr>
            <p:nvPr/>
          </p:nvSpPr>
          <p:spPr bwMode="auto">
            <a:xfrm>
              <a:off x="3789" y="2068"/>
              <a:ext cx="107" cy="157"/>
            </a:xfrm>
            <a:custGeom>
              <a:avLst/>
              <a:gdLst>
                <a:gd name="T0" fmla="*/ 0 w 98"/>
                <a:gd name="T1" fmla="*/ 8 h 140"/>
                <a:gd name="T2" fmla="*/ 0 w 98"/>
                <a:gd name="T3" fmla="*/ 132 h 140"/>
                <a:gd name="T4" fmla="*/ 8 w 98"/>
                <a:gd name="T5" fmla="*/ 140 h 140"/>
                <a:gd name="T6" fmla="*/ 90 w 98"/>
                <a:gd name="T7" fmla="*/ 140 h 140"/>
                <a:gd name="T8" fmla="*/ 98 w 98"/>
                <a:gd name="T9" fmla="*/ 132 h 140"/>
                <a:gd name="T10" fmla="*/ 98 w 98"/>
                <a:gd name="T11" fmla="*/ 8 h 140"/>
                <a:gd name="T12" fmla="*/ 90 w 98"/>
                <a:gd name="T13" fmla="*/ 0 h 140"/>
                <a:gd name="T14" fmla="*/ 8 w 98"/>
                <a:gd name="T15" fmla="*/ 0 h 140"/>
                <a:gd name="T16" fmla="*/ 0 w 98"/>
                <a:gd name="T17"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40">
                  <a:moveTo>
                    <a:pt x="0" y="8"/>
                  </a:moveTo>
                  <a:cubicBezTo>
                    <a:pt x="0" y="132"/>
                    <a:pt x="0" y="132"/>
                    <a:pt x="0" y="132"/>
                  </a:cubicBezTo>
                  <a:cubicBezTo>
                    <a:pt x="0" y="136"/>
                    <a:pt x="3" y="140"/>
                    <a:pt x="8" y="140"/>
                  </a:cubicBezTo>
                  <a:cubicBezTo>
                    <a:pt x="90" y="140"/>
                    <a:pt x="90" y="140"/>
                    <a:pt x="90" y="140"/>
                  </a:cubicBezTo>
                  <a:cubicBezTo>
                    <a:pt x="95" y="140"/>
                    <a:pt x="98" y="136"/>
                    <a:pt x="98" y="132"/>
                  </a:cubicBezTo>
                  <a:cubicBezTo>
                    <a:pt x="98" y="8"/>
                    <a:pt x="98" y="8"/>
                    <a:pt x="98" y="8"/>
                  </a:cubicBezTo>
                  <a:cubicBezTo>
                    <a:pt x="98" y="4"/>
                    <a:pt x="95" y="0"/>
                    <a:pt x="90" y="0"/>
                  </a:cubicBezTo>
                  <a:cubicBezTo>
                    <a:pt x="8" y="0"/>
                    <a:pt x="8" y="0"/>
                    <a:pt x="8" y="0"/>
                  </a:cubicBezTo>
                  <a:cubicBezTo>
                    <a:pt x="3" y="0"/>
                    <a:pt x="0" y="4"/>
                    <a:pt x="0" y="8"/>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3">
              <a:extLst>
                <a:ext uri="{FF2B5EF4-FFF2-40B4-BE49-F238E27FC236}">
                  <a16:creationId xmlns:a16="http://schemas.microsoft.com/office/drawing/2014/main" id="{C30F168E-501B-DC42-969F-F72795C7EFFB}"/>
                </a:ext>
              </a:extLst>
            </p:cNvPr>
            <p:cNvSpPr>
              <a:spLocks/>
            </p:cNvSpPr>
            <p:nvPr/>
          </p:nvSpPr>
          <p:spPr bwMode="auto">
            <a:xfrm>
              <a:off x="3749" y="2064"/>
              <a:ext cx="13" cy="31"/>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34">
              <a:extLst>
                <a:ext uri="{FF2B5EF4-FFF2-40B4-BE49-F238E27FC236}">
                  <a16:creationId xmlns:a16="http://schemas.microsoft.com/office/drawing/2014/main" id="{67DDE07F-CFF4-DC4C-AFCE-1A0D26FC853B}"/>
                </a:ext>
              </a:extLst>
            </p:cNvPr>
            <p:cNvSpPr>
              <a:spLocks/>
            </p:cNvSpPr>
            <p:nvPr/>
          </p:nvSpPr>
          <p:spPr bwMode="auto">
            <a:xfrm>
              <a:off x="3749" y="2128"/>
              <a:ext cx="13" cy="31"/>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128">
            <a:extLst>
              <a:ext uri="{FF2B5EF4-FFF2-40B4-BE49-F238E27FC236}">
                <a16:creationId xmlns:a16="http://schemas.microsoft.com/office/drawing/2014/main" id="{9FE51DFE-D364-5842-B05D-21489184334E}"/>
              </a:ext>
            </a:extLst>
          </p:cNvPr>
          <p:cNvGrpSpPr>
            <a:grpSpLocks noChangeAspect="1"/>
          </p:cNvGrpSpPr>
          <p:nvPr/>
        </p:nvGrpSpPr>
        <p:grpSpPr bwMode="auto">
          <a:xfrm>
            <a:off x="10482275" y="3020358"/>
            <a:ext cx="768310" cy="1295623"/>
            <a:chOff x="3749" y="2028"/>
            <a:chExt cx="179" cy="264"/>
          </a:xfrm>
        </p:grpSpPr>
        <p:sp>
          <p:nvSpPr>
            <p:cNvPr id="40" name="Freeform 129">
              <a:extLst>
                <a:ext uri="{FF2B5EF4-FFF2-40B4-BE49-F238E27FC236}">
                  <a16:creationId xmlns:a16="http://schemas.microsoft.com/office/drawing/2014/main" id="{BDAC344E-BC86-9E4F-B733-BBC58A6DF7AE}"/>
                </a:ext>
              </a:extLst>
            </p:cNvPr>
            <p:cNvSpPr>
              <a:spLocks noEditPoints="1"/>
            </p:cNvSpPr>
            <p:nvPr/>
          </p:nvSpPr>
          <p:spPr bwMode="auto">
            <a:xfrm>
              <a:off x="3758" y="2028"/>
              <a:ext cx="170" cy="264"/>
            </a:xfrm>
            <a:custGeom>
              <a:avLst/>
              <a:gdLst>
                <a:gd name="T0" fmla="*/ 138 w 156"/>
                <a:gd name="T1" fmla="*/ 236 h 236"/>
                <a:gd name="T2" fmla="*/ 18 w 156"/>
                <a:gd name="T3" fmla="*/ 236 h 236"/>
                <a:gd name="T4" fmla="*/ 0 w 156"/>
                <a:gd name="T5" fmla="*/ 218 h 236"/>
                <a:gd name="T6" fmla="*/ 0 w 156"/>
                <a:gd name="T7" fmla="*/ 18 h 236"/>
                <a:gd name="T8" fmla="*/ 18 w 156"/>
                <a:gd name="T9" fmla="*/ 0 h 236"/>
                <a:gd name="T10" fmla="*/ 138 w 156"/>
                <a:gd name="T11" fmla="*/ 0 h 236"/>
                <a:gd name="T12" fmla="*/ 156 w 156"/>
                <a:gd name="T13" fmla="*/ 18 h 236"/>
                <a:gd name="T14" fmla="*/ 156 w 156"/>
                <a:gd name="T15" fmla="*/ 218 h 236"/>
                <a:gd name="T16" fmla="*/ 138 w 156"/>
                <a:gd name="T17" fmla="*/ 236 h 236"/>
                <a:gd name="T18" fmla="*/ 18 w 156"/>
                <a:gd name="T19" fmla="*/ 12 h 236"/>
                <a:gd name="T20" fmla="*/ 12 w 156"/>
                <a:gd name="T21" fmla="*/ 18 h 236"/>
                <a:gd name="T22" fmla="*/ 12 w 156"/>
                <a:gd name="T23" fmla="*/ 218 h 236"/>
                <a:gd name="T24" fmla="*/ 18 w 156"/>
                <a:gd name="T25" fmla="*/ 224 h 236"/>
                <a:gd name="T26" fmla="*/ 138 w 156"/>
                <a:gd name="T27" fmla="*/ 224 h 236"/>
                <a:gd name="T28" fmla="*/ 144 w 156"/>
                <a:gd name="T29" fmla="*/ 218 h 236"/>
                <a:gd name="T30" fmla="*/ 144 w 156"/>
                <a:gd name="T31" fmla="*/ 18 h 236"/>
                <a:gd name="T32" fmla="*/ 138 w 156"/>
                <a:gd name="T33" fmla="*/ 12 h 236"/>
                <a:gd name="T34" fmla="*/ 18 w 156"/>
                <a:gd name="T35" fmla="*/ 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236">
                  <a:moveTo>
                    <a:pt x="138" y="236"/>
                  </a:moveTo>
                  <a:cubicBezTo>
                    <a:pt x="18" y="236"/>
                    <a:pt x="18" y="236"/>
                    <a:pt x="18" y="236"/>
                  </a:cubicBezTo>
                  <a:cubicBezTo>
                    <a:pt x="8" y="236"/>
                    <a:pt x="0" y="228"/>
                    <a:pt x="0" y="218"/>
                  </a:cubicBezTo>
                  <a:cubicBezTo>
                    <a:pt x="0" y="18"/>
                    <a:pt x="0" y="18"/>
                    <a:pt x="0" y="18"/>
                  </a:cubicBezTo>
                  <a:cubicBezTo>
                    <a:pt x="0" y="8"/>
                    <a:pt x="8" y="0"/>
                    <a:pt x="18" y="0"/>
                  </a:cubicBezTo>
                  <a:cubicBezTo>
                    <a:pt x="138" y="0"/>
                    <a:pt x="138" y="0"/>
                    <a:pt x="138" y="0"/>
                  </a:cubicBezTo>
                  <a:cubicBezTo>
                    <a:pt x="148" y="0"/>
                    <a:pt x="156" y="8"/>
                    <a:pt x="156" y="18"/>
                  </a:cubicBezTo>
                  <a:cubicBezTo>
                    <a:pt x="156" y="218"/>
                    <a:pt x="156" y="218"/>
                    <a:pt x="156" y="218"/>
                  </a:cubicBezTo>
                  <a:cubicBezTo>
                    <a:pt x="156" y="228"/>
                    <a:pt x="148" y="236"/>
                    <a:pt x="138" y="236"/>
                  </a:cubicBezTo>
                  <a:close/>
                  <a:moveTo>
                    <a:pt x="18" y="12"/>
                  </a:moveTo>
                  <a:cubicBezTo>
                    <a:pt x="15" y="12"/>
                    <a:pt x="12" y="15"/>
                    <a:pt x="12" y="18"/>
                  </a:cubicBezTo>
                  <a:cubicBezTo>
                    <a:pt x="12" y="218"/>
                    <a:pt x="12" y="218"/>
                    <a:pt x="12" y="218"/>
                  </a:cubicBezTo>
                  <a:cubicBezTo>
                    <a:pt x="12" y="221"/>
                    <a:pt x="15" y="224"/>
                    <a:pt x="18" y="224"/>
                  </a:cubicBezTo>
                  <a:cubicBezTo>
                    <a:pt x="138" y="224"/>
                    <a:pt x="138" y="224"/>
                    <a:pt x="138" y="224"/>
                  </a:cubicBezTo>
                  <a:cubicBezTo>
                    <a:pt x="141" y="224"/>
                    <a:pt x="144" y="221"/>
                    <a:pt x="144" y="218"/>
                  </a:cubicBezTo>
                  <a:cubicBezTo>
                    <a:pt x="144" y="18"/>
                    <a:pt x="144" y="18"/>
                    <a:pt x="144" y="18"/>
                  </a:cubicBezTo>
                  <a:cubicBezTo>
                    <a:pt x="144" y="15"/>
                    <a:pt x="141" y="12"/>
                    <a:pt x="138" y="12"/>
                  </a:cubicBezTo>
                  <a:lnTo>
                    <a:pt x="18" y="12"/>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0">
              <a:extLst>
                <a:ext uri="{FF2B5EF4-FFF2-40B4-BE49-F238E27FC236}">
                  <a16:creationId xmlns:a16="http://schemas.microsoft.com/office/drawing/2014/main" id="{FBC836CA-6370-2646-B587-D245DCC274D8}"/>
                </a:ext>
              </a:extLst>
            </p:cNvPr>
            <p:cNvSpPr>
              <a:spLocks/>
            </p:cNvSpPr>
            <p:nvPr/>
          </p:nvSpPr>
          <p:spPr bwMode="auto">
            <a:xfrm>
              <a:off x="3814" y="2037"/>
              <a:ext cx="57" cy="13"/>
            </a:xfrm>
            <a:custGeom>
              <a:avLst/>
              <a:gdLst>
                <a:gd name="T0" fmla="*/ 46 w 52"/>
                <a:gd name="T1" fmla="*/ 12 h 12"/>
                <a:gd name="T2" fmla="*/ 6 w 52"/>
                <a:gd name="T3" fmla="*/ 12 h 12"/>
                <a:gd name="T4" fmla="*/ 0 w 52"/>
                <a:gd name="T5" fmla="*/ 6 h 12"/>
                <a:gd name="T6" fmla="*/ 6 w 52"/>
                <a:gd name="T7" fmla="*/ 0 h 12"/>
                <a:gd name="T8" fmla="*/ 46 w 52"/>
                <a:gd name="T9" fmla="*/ 0 h 12"/>
                <a:gd name="T10" fmla="*/ 52 w 52"/>
                <a:gd name="T11" fmla="*/ 6 h 12"/>
                <a:gd name="T12" fmla="*/ 46 w 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2" h="12">
                  <a:moveTo>
                    <a:pt x="46" y="12"/>
                  </a:moveTo>
                  <a:cubicBezTo>
                    <a:pt x="6" y="12"/>
                    <a:pt x="6" y="12"/>
                    <a:pt x="6" y="12"/>
                  </a:cubicBezTo>
                  <a:cubicBezTo>
                    <a:pt x="3" y="12"/>
                    <a:pt x="0" y="9"/>
                    <a:pt x="0" y="6"/>
                  </a:cubicBezTo>
                  <a:cubicBezTo>
                    <a:pt x="0" y="3"/>
                    <a:pt x="3" y="0"/>
                    <a:pt x="6" y="0"/>
                  </a:cubicBezTo>
                  <a:cubicBezTo>
                    <a:pt x="46" y="0"/>
                    <a:pt x="46" y="0"/>
                    <a:pt x="46" y="0"/>
                  </a:cubicBezTo>
                  <a:cubicBezTo>
                    <a:pt x="49" y="0"/>
                    <a:pt x="52" y="3"/>
                    <a:pt x="52" y="6"/>
                  </a:cubicBezTo>
                  <a:cubicBezTo>
                    <a:pt x="52" y="9"/>
                    <a:pt x="49" y="12"/>
                    <a:pt x="46"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131">
              <a:extLst>
                <a:ext uri="{FF2B5EF4-FFF2-40B4-BE49-F238E27FC236}">
                  <a16:creationId xmlns:a16="http://schemas.microsoft.com/office/drawing/2014/main" id="{5A8E6AE1-E5EC-DA43-A9E4-8CC52163F3EE}"/>
                </a:ext>
              </a:extLst>
            </p:cNvPr>
            <p:cNvSpPr>
              <a:spLocks noChangeArrowheads="1"/>
            </p:cNvSpPr>
            <p:nvPr/>
          </p:nvSpPr>
          <p:spPr bwMode="auto">
            <a:xfrm>
              <a:off x="3830" y="2238"/>
              <a:ext cx="26" cy="27"/>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2">
              <a:extLst>
                <a:ext uri="{FF2B5EF4-FFF2-40B4-BE49-F238E27FC236}">
                  <a16:creationId xmlns:a16="http://schemas.microsoft.com/office/drawing/2014/main" id="{FE464634-07EB-F54B-AF66-E77E30BB3476}"/>
                </a:ext>
              </a:extLst>
            </p:cNvPr>
            <p:cNvSpPr>
              <a:spLocks/>
            </p:cNvSpPr>
            <p:nvPr/>
          </p:nvSpPr>
          <p:spPr bwMode="auto">
            <a:xfrm>
              <a:off x="3789" y="2068"/>
              <a:ext cx="107" cy="157"/>
            </a:xfrm>
            <a:custGeom>
              <a:avLst/>
              <a:gdLst>
                <a:gd name="T0" fmla="*/ 0 w 98"/>
                <a:gd name="T1" fmla="*/ 8 h 140"/>
                <a:gd name="T2" fmla="*/ 0 w 98"/>
                <a:gd name="T3" fmla="*/ 132 h 140"/>
                <a:gd name="T4" fmla="*/ 8 w 98"/>
                <a:gd name="T5" fmla="*/ 140 h 140"/>
                <a:gd name="T6" fmla="*/ 90 w 98"/>
                <a:gd name="T7" fmla="*/ 140 h 140"/>
                <a:gd name="T8" fmla="*/ 98 w 98"/>
                <a:gd name="T9" fmla="*/ 132 h 140"/>
                <a:gd name="T10" fmla="*/ 98 w 98"/>
                <a:gd name="T11" fmla="*/ 8 h 140"/>
                <a:gd name="T12" fmla="*/ 90 w 98"/>
                <a:gd name="T13" fmla="*/ 0 h 140"/>
                <a:gd name="T14" fmla="*/ 8 w 98"/>
                <a:gd name="T15" fmla="*/ 0 h 140"/>
                <a:gd name="T16" fmla="*/ 0 w 98"/>
                <a:gd name="T17"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40">
                  <a:moveTo>
                    <a:pt x="0" y="8"/>
                  </a:moveTo>
                  <a:cubicBezTo>
                    <a:pt x="0" y="132"/>
                    <a:pt x="0" y="132"/>
                    <a:pt x="0" y="132"/>
                  </a:cubicBezTo>
                  <a:cubicBezTo>
                    <a:pt x="0" y="136"/>
                    <a:pt x="3" y="140"/>
                    <a:pt x="8" y="140"/>
                  </a:cubicBezTo>
                  <a:cubicBezTo>
                    <a:pt x="90" y="140"/>
                    <a:pt x="90" y="140"/>
                    <a:pt x="90" y="140"/>
                  </a:cubicBezTo>
                  <a:cubicBezTo>
                    <a:pt x="95" y="140"/>
                    <a:pt x="98" y="136"/>
                    <a:pt x="98" y="132"/>
                  </a:cubicBezTo>
                  <a:cubicBezTo>
                    <a:pt x="98" y="8"/>
                    <a:pt x="98" y="8"/>
                    <a:pt x="98" y="8"/>
                  </a:cubicBezTo>
                  <a:cubicBezTo>
                    <a:pt x="98" y="4"/>
                    <a:pt x="95" y="0"/>
                    <a:pt x="90" y="0"/>
                  </a:cubicBezTo>
                  <a:cubicBezTo>
                    <a:pt x="8" y="0"/>
                    <a:pt x="8" y="0"/>
                    <a:pt x="8" y="0"/>
                  </a:cubicBezTo>
                  <a:cubicBezTo>
                    <a:pt x="3" y="0"/>
                    <a:pt x="0" y="4"/>
                    <a:pt x="0" y="8"/>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3">
              <a:extLst>
                <a:ext uri="{FF2B5EF4-FFF2-40B4-BE49-F238E27FC236}">
                  <a16:creationId xmlns:a16="http://schemas.microsoft.com/office/drawing/2014/main" id="{E6A02B5D-451A-D543-B0C2-605882B027C6}"/>
                </a:ext>
              </a:extLst>
            </p:cNvPr>
            <p:cNvSpPr>
              <a:spLocks/>
            </p:cNvSpPr>
            <p:nvPr/>
          </p:nvSpPr>
          <p:spPr bwMode="auto">
            <a:xfrm>
              <a:off x="3749" y="2064"/>
              <a:ext cx="13" cy="31"/>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4">
              <a:extLst>
                <a:ext uri="{FF2B5EF4-FFF2-40B4-BE49-F238E27FC236}">
                  <a16:creationId xmlns:a16="http://schemas.microsoft.com/office/drawing/2014/main" id="{4892BB9E-248E-F74C-B149-DD32648164AF}"/>
                </a:ext>
              </a:extLst>
            </p:cNvPr>
            <p:cNvSpPr>
              <a:spLocks/>
            </p:cNvSpPr>
            <p:nvPr/>
          </p:nvSpPr>
          <p:spPr bwMode="auto">
            <a:xfrm>
              <a:off x="3749" y="2128"/>
              <a:ext cx="13" cy="31"/>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F001CE02-6CC8-9B4D-9B89-FCE568EA0844}"/>
              </a:ext>
            </a:extLst>
          </p:cNvPr>
          <p:cNvSpPr txBox="1"/>
          <p:nvPr/>
        </p:nvSpPr>
        <p:spPr>
          <a:xfrm>
            <a:off x="5682959" y="3990604"/>
            <a:ext cx="639919" cy="1015663"/>
          </a:xfrm>
          <a:prstGeom prst="rect">
            <a:avLst/>
          </a:prstGeom>
          <a:noFill/>
        </p:spPr>
        <p:txBody>
          <a:bodyPr wrap="none" rtlCol="0">
            <a:spAutoFit/>
          </a:bodyPr>
          <a:lstStyle/>
          <a:p>
            <a:pPr algn="l"/>
            <a:r>
              <a:rPr lang="en-US" sz="6000"/>
              <a:t>?</a:t>
            </a:r>
          </a:p>
        </p:txBody>
      </p:sp>
    </p:spTree>
    <p:extLst>
      <p:ext uri="{BB962C8B-B14F-4D97-AF65-F5344CB8AC3E}">
        <p14:creationId xmlns:p14="http://schemas.microsoft.com/office/powerpoint/2010/main" val="1072419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030"/>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034"/>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032"/>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042"/>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1040"/>
                                        </p:tgtEl>
                                        <p:attrNameLst>
                                          <p:attrName>style.visibility</p:attrName>
                                        </p:attrNameLst>
                                      </p:cBhvr>
                                      <p:to>
                                        <p:strVal val="visible"/>
                                      </p:to>
                                    </p:set>
                                  </p:childTnLst>
                                </p:cTn>
                              </p:par>
                            </p:childTnLst>
                          </p:cTn>
                        </p:par>
                        <p:par>
                          <p:cTn id="31" fill="hold">
                            <p:stCondLst>
                              <p:cond delay="4000"/>
                            </p:stCondLst>
                            <p:childTnLst>
                              <p:par>
                                <p:cTn id="32" presetID="10" presetClass="entr" presetSubtype="0" fill="hold" nodeType="afterEffect">
                                  <p:stCondLst>
                                    <p:cond delay="500"/>
                                  </p:stCondLst>
                                  <p:childTnLst>
                                    <p:set>
                                      <p:cBhvr>
                                        <p:cTn id="33" dur="1" fill="hold">
                                          <p:stCondLst>
                                            <p:cond delay="0"/>
                                          </p:stCondLst>
                                        </p:cTn>
                                        <p:tgtEl>
                                          <p:spTgt spid="1036"/>
                                        </p:tgtEl>
                                        <p:attrNameLst>
                                          <p:attrName>style.visibility</p:attrName>
                                        </p:attrNameLst>
                                      </p:cBhvr>
                                      <p:to>
                                        <p:strVal val="visible"/>
                                      </p:to>
                                    </p:set>
                                    <p:animEffect transition="in" filter="fade">
                                      <p:cBhvr>
                                        <p:cTn id="34" dur="500"/>
                                        <p:tgtEl>
                                          <p:spTgt spid="1036"/>
                                        </p:tgtEl>
                                      </p:cBhvr>
                                    </p:animEffect>
                                  </p:childTnLst>
                                </p:cTn>
                              </p:par>
                            </p:childTnLst>
                          </p:cTn>
                        </p:par>
                        <p:par>
                          <p:cTn id="35" fill="hold">
                            <p:stCondLst>
                              <p:cond delay="5000"/>
                            </p:stCondLst>
                            <p:childTnLst>
                              <p:par>
                                <p:cTn id="36" presetID="1" presetClass="entr" presetSubtype="0" fill="hold" nodeType="afterEffect">
                                  <p:stCondLst>
                                    <p:cond delay="500"/>
                                  </p:stCondLst>
                                  <p:childTnLst>
                                    <p:set>
                                      <p:cBhvr>
                                        <p:cTn id="37"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EFB935-4714-144A-9ADB-BA6523228235}"/>
              </a:ext>
            </a:extLst>
          </p:cNvPr>
          <p:cNvSpPr>
            <a:spLocks noGrp="1"/>
          </p:cNvSpPr>
          <p:nvPr>
            <p:ph type="body" sz="quarter" idx="13"/>
          </p:nvPr>
        </p:nvSpPr>
        <p:spPr/>
        <p:txBody>
          <a:bodyPr/>
          <a:lstStyle/>
          <a:p>
            <a:r>
              <a:rPr lang="en-US">
                <a:solidFill>
                  <a:srgbClr val="3A4A6D"/>
                </a:solidFill>
              </a:rPr>
              <a:t>One platform and one process for all configuration data</a:t>
            </a:r>
            <a:endParaRPr lang="en-US"/>
          </a:p>
        </p:txBody>
      </p:sp>
      <p:sp>
        <p:nvSpPr>
          <p:cNvPr id="2" name="Titel 1"/>
          <p:cNvSpPr>
            <a:spLocks noGrp="1"/>
          </p:cNvSpPr>
          <p:nvPr>
            <p:ph type="title"/>
          </p:nvPr>
        </p:nvSpPr>
        <p:spPr/>
        <p:txBody>
          <a:bodyPr/>
          <a:lstStyle/>
          <a:p>
            <a:r>
              <a:rPr lang="nl-BE"/>
              <a:t> </a:t>
            </a:r>
          </a:p>
        </p:txBody>
      </p:sp>
      <p:sp>
        <p:nvSpPr>
          <p:cNvPr id="34" name="TextBox 33">
            <a:extLst>
              <a:ext uri="{FF2B5EF4-FFF2-40B4-BE49-F238E27FC236}">
                <a16:creationId xmlns:a16="http://schemas.microsoft.com/office/drawing/2014/main" id="{0DD0ADD1-C6D5-4497-9E39-D3E963A9F90C}"/>
              </a:ext>
            </a:extLst>
          </p:cNvPr>
          <p:cNvSpPr txBox="1"/>
          <p:nvPr/>
        </p:nvSpPr>
        <p:spPr>
          <a:xfrm>
            <a:off x="-1082062" y="4497922"/>
            <a:ext cx="3338360" cy="369140"/>
          </a:xfrm>
          <a:prstGeom prst="rect">
            <a:avLst/>
          </a:prstGeom>
          <a:noFill/>
        </p:spPr>
        <p:txBody>
          <a:bodyPr wrap="square" rtlCol="0">
            <a:spAutoFit/>
          </a:bodyPr>
          <a:lstStyle/>
          <a:p>
            <a:pPr algn="ctr" defTabSz="913852">
              <a:defRPr/>
            </a:pPr>
            <a:r>
              <a:rPr lang="en-US" sz="1798">
                <a:solidFill>
                  <a:prstClr val="black"/>
                </a:solidFill>
                <a:latin typeface="Calibri Light" panose="020F0302020204030204"/>
              </a:rPr>
              <a:t>DEV</a:t>
            </a:r>
          </a:p>
        </p:txBody>
      </p:sp>
      <p:cxnSp>
        <p:nvCxnSpPr>
          <p:cNvPr id="9" name="Straight Arrow Connector 8">
            <a:extLst>
              <a:ext uri="{FF2B5EF4-FFF2-40B4-BE49-F238E27FC236}">
                <a16:creationId xmlns:a16="http://schemas.microsoft.com/office/drawing/2014/main" id="{35FFD9BA-9F9A-4D56-81A5-2B66128ED816}"/>
              </a:ext>
            </a:extLst>
          </p:cNvPr>
          <p:cNvCxnSpPr>
            <a:cxnSpLocks/>
          </p:cNvCxnSpPr>
          <p:nvPr/>
        </p:nvCxnSpPr>
        <p:spPr>
          <a:xfrm flipV="1">
            <a:off x="2177256" y="3759448"/>
            <a:ext cx="8159539" cy="238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E2D12951-D018-4641-9800-8D58A2C644DF}"/>
              </a:ext>
            </a:extLst>
          </p:cNvPr>
          <p:cNvSpPr txBox="1"/>
          <p:nvPr/>
        </p:nvSpPr>
        <p:spPr>
          <a:xfrm>
            <a:off x="9275455" y="4374964"/>
            <a:ext cx="3338360" cy="369140"/>
          </a:xfrm>
          <a:prstGeom prst="rect">
            <a:avLst/>
          </a:prstGeom>
          <a:noFill/>
        </p:spPr>
        <p:txBody>
          <a:bodyPr wrap="square" rtlCol="0">
            <a:spAutoFit/>
          </a:bodyPr>
          <a:lstStyle/>
          <a:p>
            <a:pPr algn="ctr" defTabSz="913852">
              <a:defRPr/>
            </a:pPr>
            <a:r>
              <a:rPr lang="en-US" sz="1798">
                <a:solidFill>
                  <a:prstClr val="black"/>
                </a:solidFill>
                <a:latin typeface="Calibri Light" panose="020F0302020204030204"/>
              </a:rPr>
              <a:t>Go-live</a:t>
            </a:r>
          </a:p>
        </p:txBody>
      </p:sp>
      <p:pic>
        <p:nvPicPr>
          <p:cNvPr id="1030" name="Picture 6" descr="Image result for junit">
            <a:extLst>
              <a:ext uri="{FF2B5EF4-FFF2-40B4-BE49-F238E27FC236}">
                <a16:creationId xmlns:a16="http://schemas.microsoft.com/office/drawing/2014/main" id="{F6A7D81C-6E88-4442-B787-F444F946DF2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61535" y="2142261"/>
            <a:ext cx="669592" cy="6695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elenium png">
            <a:extLst>
              <a:ext uri="{FF2B5EF4-FFF2-40B4-BE49-F238E27FC236}">
                <a16:creationId xmlns:a16="http://schemas.microsoft.com/office/drawing/2014/main" id="{94A36F0B-16A8-4941-B728-395295E91A9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97648" y="3103862"/>
            <a:ext cx="624253" cy="5649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02FE9032-C7A3-42FE-BD7D-073E6D3F93E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2700" y="2748762"/>
            <a:ext cx="862313" cy="8623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A857B18C-E578-40B1-B1F2-1C8603D5488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726826" y="3064204"/>
            <a:ext cx="591935" cy="5919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F228EE90-3A3A-46BF-8F48-6C50001D7D30}"/>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2516" y="3132185"/>
            <a:ext cx="916157" cy="5340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lated image">
            <a:extLst>
              <a:ext uri="{FF2B5EF4-FFF2-40B4-BE49-F238E27FC236}">
                <a16:creationId xmlns:a16="http://schemas.microsoft.com/office/drawing/2014/main" id="{B1D07DAC-7CE6-4241-AF7F-71A90D0975BA}"/>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250174" y="3246670"/>
            <a:ext cx="1396680" cy="38796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hp testing software">
            <a:extLst>
              <a:ext uri="{FF2B5EF4-FFF2-40B4-BE49-F238E27FC236}">
                <a16:creationId xmlns:a16="http://schemas.microsoft.com/office/drawing/2014/main" id="{754C36BF-0891-4E51-AB2A-83DE6F3413D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486480" y="2665642"/>
            <a:ext cx="605388" cy="569654"/>
          </a:xfrm>
          <a:prstGeom prst="rect">
            <a:avLst/>
          </a:prstGeom>
          <a:noFill/>
          <a:extLst>
            <a:ext uri="{909E8E84-426E-40DD-AFC4-6F175D3DCCD1}">
              <a14:hiddenFill xmlns:a14="http://schemas.microsoft.com/office/drawing/2010/main">
                <a:solidFill>
                  <a:srgbClr val="FFFFFF"/>
                </a:solidFill>
              </a14:hiddenFill>
            </a:ext>
          </a:extLst>
        </p:spPr>
      </p:pic>
      <p:sp>
        <p:nvSpPr>
          <p:cNvPr id="41" name="Title 10">
            <a:extLst>
              <a:ext uri="{FF2B5EF4-FFF2-40B4-BE49-F238E27FC236}">
                <a16:creationId xmlns:a16="http://schemas.microsoft.com/office/drawing/2014/main" id="{C43C407E-0E67-4B45-B8F8-CD39E74F99D6}"/>
              </a:ext>
            </a:extLst>
          </p:cNvPr>
          <p:cNvSpPr txBox="1">
            <a:spLocks/>
          </p:cNvSpPr>
          <p:nvPr/>
        </p:nvSpPr>
        <p:spPr>
          <a:xfrm>
            <a:off x="398207" y="188871"/>
            <a:ext cx="11203500" cy="815551"/>
          </a:xfrm>
          <a:prstGeom prst="rect">
            <a:avLst/>
          </a:prstGeom>
        </p:spPr>
        <p:txBody>
          <a:bodyPr vert="horz" lIns="91392" tIns="45696" rIns="91392" bIns="45696" rtlCol="0" anchor="ctr">
            <a:normAutofit/>
          </a:bodyPr>
          <a:lstStyle>
            <a:lvl1pPr algn="l" defTabSz="914400" rtl="0" eaLnBrk="1" latinLnBrk="0" hangingPunct="1">
              <a:lnSpc>
                <a:spcPct val="90000"/>
              </a:lnSpc>
              <a:spcBef>
                <a:spcPct val="0"/>
              </a:spcBef>
              <a:buNone/>
              <a:defRPr sz="4400" b="1" kern="1200">
                <a:solidFill>
                  <a:srgbClr val="4E825F"/>
                </a:solidFill>
                <a:latin typeface="+mn-lt"/>
                <a:ea typeface="+mj-ea"/>
                <a:cs typeface="+mj-cs"/>
              </a:defRPr>
            </a:lvl1pPr>
          </a:lstStyle>
          <a:p>
            <a:r>
              <a:rPr lang="en-US" sz="3200">
                <a:solidFill>
                  <a:srgbClr val="3A4A6D"/>
                </a:solidFill>
              </a:rPr>
              <a:t>ServiceNow Sweagle Configuration Data Management</a:t>
            </a:r>
          </a:p>
        </p:txBody>
      </p:sp>
      <p:pic>
        <p:nvPicPr>
          <p:cNvPr id="5" name="Picture 8" descr="Related image">
            <a:extLst>
              <a:ext uri="{FF2B5EF4-FFF2-40B4-BE49-F238E27FC236}">
                <a16:creationId xmlns:a16="http://schemas.microsoft.com/office/drawing/2014/main" id="{49811D10-9767-CD42-8B79-B315FAC674DC}"/>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823778" y="3040868"/>
            <a:ext cx="653332" cy="653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Related image">
            <a:extLst>
              <a:ext uri="{FF2B5EF4-FFF2-40B4-BE49-F238E27FC236}">
                <a16:creationId xmlns:a16="http://schemas.microsoft.com/office/drawing/2014/main" id="{DE617EEF-7D94-A443-9CE6-C5B46672B7B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963320" y="2105561"/>
            <a:ext cx="1447855" cy="14478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bitbucket logo transparent">
            <a:extLst>
              <a:ext uri="{FF2B5EF4-FFF2-40B4-BE49-F238E27FC236}">
                <a16:creationId xmlns:a16="http://schemas.microsoft.com/office/drawing/2014/main" id="{EA35D28D-AD9B-BB45-95CF-8D3829CC14ED}"/>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167091" y="2710731"/>
            <a:ext cx="1647767" cy="237516"/>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43">
            <a:extLst>
              <a:ext uri="{FF2B5EF4-FFF2-40B4-BE49-F238E27FC236}">
                <a16:creationId xmlns:a16="http://schemas.microsoft.com/office/drawing/2014/main" id="{B555C477-E0FB-6745-91B9-F403B3E9E89D}"/>
              </a:ext>
            </a:extLst>
          </p:cNvPr>
          <p:cNvSpPr/>
          <p:nvPr/>
        </p:nvSpPr>
        <p:spPr>
          <a:xfrm>
            <a:off x="1106743" y="4059438"/>
            <a:ext cx="1335735" cy="537573"/>
          </a:xfrm>
          <a:prstGeom prst="round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a:t>configData</a:t>
            </a:r>
          </a:p>
        </p:txBody>
      </p:sp>
      <p:sp>
        <p:nvSpPr>
          <p:cNvPr id="46" name="Rounded Rectangle 45">
            <a:extLst>
              <a:ext uri="{FF2B5EF4-FFF2-40B4-BE49-F238E27FC236}">
                <a16:creationId xmlns:a16="http://schemas.microsoft.com/office/drawing/2014/main" id="{A23D648A-6395-8149-8613-D030E2DEC2C2}"/>
              </a:ext>
            </a:extLst>
          </p:cNvPr>
          <p:cNvSpPr/>
          <p:nvPr/>
        </p:nvSpPr>
        <p:spPr>
          <a:xfrm>
            <a:off x="1115199" y="3091384"/>
            <a:ext cx="1335735" cy="537573"/>
          </a:xfrm>
          <a:prstGeom prst="round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797"/>
              <a:t>code</a:t>
            </a:r>
          </a:p>
        </p:txBody>
      </p:sp>
      <p:sp>
        <p:nvSpPr>
          <p:cNvPr id="3" name="TextBox 2">
            <a:extLst>
              <a:ext uri="{FF2B5EF4-FFF2-40B4-BE49-F238E27FC236}">
                <a16:creationId xmlns:a16="http://schemas.microsoft.com/office/drawing/2014/main" id="{E3B4EE2B-A6F2-364F-AA74-05788D1424C2}"/>
              </a:ext>
            </a:extLst>
          </p:cNvPr>
          <p:cNvSpPr txBox="1"/>
          <p:nvPr/>
        </p:nvSpPr>
        <p:spPr>
          <a:xfrm>
            <a:off x="5460157" y="4608159"/>
            <a:ext cx="2274982" cy="369204"/>
          </a:xfrm>
          <a:prstGeom prst="rect">
            <a:avLst/>
          </a:prstGeom>
          <a:noFill/>
        </p:spPr>
        <p:txBody>
          <a:bodyPr wrap="none" rtlCol="0">
            <a:spAutoFit/>
          </a:bodyPr>
          <a:lstStyle/>
          <a:p>
            <a:pPr algn="l"/>
            <a:r>
              <a:rPr lang="en-US"/>
              <a:t>ServiceNow CMDB</a:t>
            </a:r>
          </a:p>
        </p:txBody>
      </p:sp>
      <p:grpSp>
        <p:nvGrpSpPr>
          <p:cNvPr id="25" name="Group 128">
            <a:extLst>
              <a:ext uri="{FF2B5EF4-FFF2-40B4-BE49-F238E27FC236}">
                <a16:creationId xmlns:a16="http://schemas.microsoft.com/office/drawing/2014/main" id="{5A3AE3E8-D8CC-F143-9CD0-4C3BDEECB46E}"/>
              </a:ext>
            </a:extLst>
          </p:cNvPr>
          <p:cNvGrpSpPr>
            <a:grpSpLocks noChangeAspect="1"/>
          </p:cNvGrpSpPr>
          <p:nvPr/>
        </p:nvGrpSpPr>
        <p:grpSpPr bwMode="auto">
          <a:xfrm>
            <a:off x="198441" y="3015450"/>
            <a:ext cx="768310" cy="1295623"/>
            <a:chOff x="3749" y="2028"/>
            <a:chExt cx="179" cy="264"/>
          </a:xfrm>
        </p:grpSpPr>
        <p:sp>
          <p:nvSpPr>
            <p:cNvPr id="26" name="Freeform 129">
              <a:extLst>
                <a:ext uri="{FF2B5EF4-FFF2-40B4-BE49-F238E27FC236}">
                  <a16:creationId xmlns:a16="http://schemas.microsoft.com/office/drawing/2014/main" id="{7E5BD0FB-32C1-7E47-BEED-31E0C5597F40}"/>
                </a:ext>
              </a:extLst>
            </p:cNvPr>
            <p:cNvSpPr>
              <a:spLocks noEditPoints="1"/>
            </p:cNvSpPr>
            <p:nvPr/>
          </p:nvSpPr>
          <p:spPr bwMode="auto">
            <a:xfrm>
              <a:off x="3758" y="2028"/>
              <a:ext cx="170" cy="264"/>
            </a:xfrm>
            <a:custGeom>
              <a:avLst/>
              <a:gdLst>
                <a:gd name="T0" fmla="*/ 138 w 156"/>
                <a:gd name="T1" fmla="*/ 236 h 236"/>
                <a:gd name="T2" fmla="*/ 18 w 156"/>
                <a:gd name="T3" fmla="*/ 236 h 236"/>
                <a:gd name="T4" fmla="*/ 0 w 156"/>
                <a:gd name="T5" fmla="*/ 218 h 236"/>
                <a:gd name="T6" fmla="*/ 0 w 156"/>
                <a:gd name="T7" fmla="*/ 18 h 236"/>
                <a:gd name="T8" fmla="*/ 18 w 156"/>
                <a:gd name="T9" fmla="*/ 0 h 236"/>
                <a:gd name="T10" fmla="*/ 138 w 156"/>
                <a:gd name="T11" fmla="*/ 0 h 236"/>
                <a:gd name="T12" fmla="*/ 156 w 156"/>
                <a:gd name="T13" fmla="*/ 18 h 236"/>
                <a:gd name="T14" fmla="*/ 156 w 156"/>
                <a:gd name="T15" fmla="*/ 218 h 236"/>
                <a:gd name="T16" fmla="*/ 138 w 156"/>
                <a:gd name="T17" fmla="*/ 236 h 236"/>
                <a:gd name="T18" fmla="*/ 18 w 156"/>
                <a:gd name="T19" fmla="*/ 12 h 236"/>
                <a:gd name="T20" fmla="*/ 12 w 156"/>
                <a:gd name="T21" fmla="*/ 18 h 236"/>
                <a:gd name="T22" fmla="*/ 12 w 156"/>
                <a:gd name="T23" fmla="*/ 218 h 236"/>
                <a:gd name="T24" fmla="*/ 18 w 156"/>
                <a:gd name="T25" fmla="*/ 224 h 236"/>
                <a:gd name="T26" fmla="*/ 138 w 156"/>
                <a:gd name="T27" fmla="*/ 224 h 236"/>
                <a:gd name="T28" fmla="*/ 144 w 156"/>
                <a:gd name="T29" fmla="*/ 218 h 236"/>
                <a:gd name="T30" fmla="*/ 144 w 156"/>
                <a:gd name="T31" fmla="*/ 18 h 236"/>
                <a:gd name="T32" fmla="*/ 138 w 156"/>
                <a:gd name="T33" fmla="*/ 12 h 236"/>
                <a:gd name="T34" fmla="*/ 18 w 156"/>
                <a:gd name="T35" fmla="*/ 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236">
                  <a:moveTo>
                    <a:pt x="138" y="236"/>
                  </a:moveTo>
                  <a:cubicBezTo>
                    <a:pt x="18" y="236"/>
                    <a:pt x="18" y="236"/>
                    <a:pt x="18" y="236"/>
                  </a:cubicBezTo>
                  <a:cubicBezTo>
                    <a:pt x="8" y="236"/>
                    <a:pt x="0" y="228"/>
                    <a:pt x="0" y="218"/>
                  </a:cubicBezTo>
                  <a:cubicBezTo>
                    <a:pt x="0" y="18"/>
                    <a:pt x="0" y="18"/>
                    <a:pt x="0" y="18"/>
                  </a:cubicBezTo>
                  <a:cubicBezTo>
                    <a:pt x="0" y="8"/>
                    <a:pt x="8" y="0"/>
                    <a:pt x="18" y="0"/>
                  </a:cubicBezTo>
                  <a:cubicBezTo>
                    <a:pt x="138" y="0"/>
                    <a:pt x="138" y="0"/>
                    <a:pt x="138" y="0"/>
                  </a:cubicBezTo>
                  <a:cubicBezTo>
                    <a:pt x="148" y="0"/>
                    <a:pt x="156" y="8"/>
                    <a:pt x="156" y="18"/>
                  </a:cubicBezTo>
                  <a:cubicBezTo>
                    <a:pt x="156" y="218"/>
                    <a:pt x="156" y="218"/>
                    <a:pt x="156" y="218"/>
                  </a:cubicBezTo>
                  <a:cubicBezTo>
                    <a:pt x="156" y="228"/>
                    <a:pt x="148" y="236"/>
                    <a:pt x="138" y="236"/>
                  </a:cubicBezTo>
                  <a:close/>
                  <a:moveTo>
                    <a:pt x="18" y="12"/>
                  </a:moveTo>
                  <a:cubicBezTo>
                    <a:pt x="15" y="12"/>
                    <a:pt x="12" y="15"/>
                    <a:pt x="12" y="18"/>
                  </a:cubicBezTo>
                  <a:cubicBezTo>
                    <a:pt x="12" y="218"/>
                    <a:pt x="12" y="218"/>
                    <a:pt x="12" y="218"/>
                  </a:cubicBezTo>
                  <a:cubicBezTo>
                    <a:pt x="12" y="221"/>
                    <a:pt x="15" y="224"/>
                    <a:pt x="18" y="224"/>
                  </a:cubicBezTo>
                  <a:cubicBezTo>
                    <a:pt x="138" y="224"/>
                    <a:pt x="138" y="224"/>
                    <a:pt x="138" y="224"/>
                  </a:cubicBezTo>
                  <a:cubicBezTo>
                    <a:pt x="141" y="224"/>
                    <a:pt x="144" y="221"/>
                    <a:pt x="144" y="218"/>
                  </a:cubicBezTo>
                  <a:cubicBezTo>
                    <a:pt x="144" y="18"/>
                    <a:pt x="144" y="18"/>
                    <a:pt x="144" y="18"/>
                  </a:cubicBezTo>
                  <a:cubicBezTo>
                    <a:pt x="144" y="15"/>
                    <a:pt x="141" y="12"/>
                    <a:pt x="138" y="12"/>
                  </a:cubicBezTo>
                  <a:lnTo>
                    <a:pt x="18" y="12"/>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id="{88238699-E118-4946-99F1-8EFF2932B65A}"/>
                </a:ext>
              </a:extLst>
            </p:cNvPr>
            <p:cNvSpPr>
              <a:spLocks/>
            </p:cNvSpPr>
            <p:nvPr/>
          </p:nvSpPr>
          <p:spPr bwMode="auto">
            <a:xfrm>
              <a:off x="3814" y="2037"/>
              <a:ext cx="57" cy="13"/>
            </a:xfrm>
            <a:custGeom>
              <a:avLst/>
              <a:gdLst>
                <a:gd name="T0" fmla="*/ 46 w 52"/>
                <a:gd name="T1" fmla="*/ 12 h 12"/>
                <a:gd name="T2" fmla="*/ 6 w 52"/>
                <a:gd name="T3" fmla="*/ 12 h 12"/>
                <a:gd name="T4" fmla="*/ 0 w 52"/>
                <a:gd name="T5" fmla="*/ 6 h 12"/>
                <a:gd name="T6" fmla="*/ 6 w 52"/>
                <a:gd name="T7" fmla="*/ 0 h 12"/>
                <a:gd name="T8" fmla="*/ 46 w 52"/>
                <a:gd name="T9" fmla="*/ 0 h 12"/>
                <a:gd name="T10" fmla="*/ 52 w 52"/>
                <a:gd name="T11" fmla="*/ 6 h 12"/>
                <a:gd name="T12" fmla="*/ 46 w 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2" h="12">
                  <a:moveTo>
                    <a:pt x="46" y="12"/>
                  </a:moveTo>
                  <a:cubicBezTo>
                    <a:pt x="6" y="12"/>
                    <a:pt x="6" y="12"/>
                    <a:pt x="6" y="12"/>
                  </a:cubicBezTo>
                  <a:cubicBezTo>
                    <a:pt x="3" y="12"/>
                    <a:pt x="0" y="9"/>
                    <a:pt x="0" y="6"/>
                  </a:cubicBezTo>
                  <a:cubicBezTo>
                    <a:pt x="0" y="3"/>
                    <a:pt x="3" y="0"/>
                    <a:pt x="6" y="0"/>
                  </a:cubicBezTo>
                  <a:cubicBezTo>
                    <a:pt x="46" y="0"/>
                    <a:pt x="46" y="0"/>
                    <a:pt x="46" y="0"/>
                  </a:cubicBezTo>
                  <a:cubicBezTo>
                    <a:pt x="49" y="0"/>
                    <a:pt x="52" y="3"/>
                    <a:pt x="52" y="6"/>
                  </a:cubicBezTo>
                  <a:cubicBezTo>
                    <a:pt x="52" y="9"/>
                    <a:pt x="49" y="12"/>
                    <a:pt x="46"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31">
              <a:extLst>
                <a:ext uri="{FF2B5EF4-FFF2-40B4-BE49-F238E27FC236}">
                  <a16:creationId xmlns:a16="http://schemas.microsoft.com/office/drawing/2014/main" id="{A7CEA835-AB0D-AF4E-8172-186B1CB769A3}"/>
                </a:ext>
              </a:extLst>
            </p:cNvPr>
            <p:cNvSpPr>
              <a:spLocks noChangeArrowheads="1"/>
            </p:cNvSpPr>
            <p:nvPr/>
          </p:nvSpPr>
          <p:spPr bwMode="auto">
            <a:xfrm>
              <a:off x="3830" y="2238"/>
              <a:ext cx="26" cy="27"/>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32">
              <a:extLst>
                <a:ext uri="{FF2B5EF4-FFF2-40B4-BE49-F238E27FC236}">
                  <a16:creationId xmlns:a16="http://schemas.microsoft.com/office/drawing/2014/main" id="{4248770B-9E90-724A-8FD3-159C9DD76528}"/>
                </a:ext>
              </a:extLst>
            </p:cNvPr>
            <p:cNvSpPr>
              <a:spLocks/>
            </p:cNvSpPr>
            <p:nvPr/>
          </p:nvSpPr>
          <p:spPr bwMode="auto">
            <a:xfrm>
              <a:off x="3789" y="2068"/>
              <a:ext cx="107" cy="157"/>
            </a:xfrm>
            <a:custGeom>
              <a:avLst/>
              <a:gdLst>
                <a:gd name="T0" fmla="*/ 0 w 98"/>
                <a:gd name="T1" fmla="*/ 8 h 140"/>
                <a:gd name="T2" fmla="*/ 0 w 98"/>
                <a:gd name="T3" fmla="*/ 132 h 140"/>
                <a:gd name="T4" fmla="*/ 8 w 98"/>
                <a:gd name="T5" fmla="*/ 140 h 140"/>
                <a:gd name="T6" fmla="*/ 90 w 98"/>
                <a:gd name="T7" fmla="*/ 140 h 140"/>
                <a:gd name="T8" fmla="*/ 98 w 98"/>
                <a:gd name="T9" fmla="*/ 132 h 140"/>
                <a:gd name="T10" fmla="*/ 98 w 98"/>
                <a:gd name="T11" fmla="*/ 8 h 140"/>
                <a:gd name="T12" fmla="*/ 90 w 98"/>
                <a:gd name="T13" fmla="*/ 0 h 140"/>
                <a:gd name="T14" fmla="*/ 8 w 98"/>
                <a:gd name="T15" fmla="*/ 0 h 140"/>
                <a:gd name="T16" fmla="*/ 0 w 98"/>
                <a:gd name="T17"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40">
                  <a:moveTo>
                    <a:pt x="0" y="8"/>
                  </a:moveTo>
                  <a:cubicBezTo>
                    <a:pt x="0" y="132"/>
                    <a:pt x="0" y="132"/>
                    <a:pt x="0" y="132"/>
                  </a:cubicBezTo>
                  <a:cubicBezTo>
                    <a:pt x="0" y="136"/>
                    <a:pt x="3" y="140"/>
                    <a:pt x="8" y="140"/>
                  </a:cubicBezTo>
                  <a:cubicBezTo>
                    <a:pt x="90" y="140"/>
                    <a:pt x="90" y="140"/>
                    <a:pt x="90" y="140"/>
                  </a:cubicBezTo>
                  <a:cubicBezTo>
                    <a:pt x="95" y="140"/>
                    <a:pt x="98" y="136"/>
                    <a:pt x="98" y="132"/>
                  </a:cubicBezTo>
                  <a:cubicBezTo>
                    <a:pt x="98" y="8"/>
                    <a:pt x="98" y="8"/>
                    <a:pt x="98" y="8"/>
                  </a:cubicBezTo>
                  <a:cubicBezTo>
                    <a:pt x="98" y="4"/>
                    <a:pt x="95" y="0"/>
                    <a:pt x="90" y="0"/>
                  </a:cubicBezTo>
                  <a:cubicBezTo>
                    <a:pt x="8" y="0"/>
                    <a:pt x="8" y="0"/>
                    <a:pt x="8" y="0"/>
                  </a:cubicBezTo>
                  <a:cubicBezTo>
                    <a:pt x="3" y="0"/>
                    <a:pt x="0" y="4"/>
                    <a:pt x="0" y="8"/>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3">
              <a:extLst>
                <a:ext uri="{FF2B5EF4-FFF2-40B4-BE49-F238E27FC236}">
                  <a16:creationId xmlns:a16="http://schemas.microsoft.com/office/drawing/2014/main" id="{94FCC8B5-CB21-224F-8615-62607DC15481}"/>
                </a:ext>
              </a:extLst>
            </p:cNvPr>
            <p:cNvSpPr>
              <a:spLocks/>
            </p:cNvSpPr>
            <p:nvPr/>
          </p:nvSpPr>
          <p:spPr bwMode="auto">
            <a:xfrm>
              <a:off x="3749" y="2064"/>
              <a:ext cx="13" cy="31"/>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4">
              <a:extLst>
                <a:ext uri="{FF2B5EF4-FFF2-40B4-BE49-F238E27FC236}">
                  <a16:creationId xmlns:a16="http://schemas.microsoft.com/office/drawing/2014/main" id="{E73BCA42-F2A8-F54D-B9B7-C0F34E15C2F5}"/>
                </a:ext>
              </a:extLst>
            </p:cNvPr>
            <p:cNvSpPr>
              <a:spLocks/>
            </p:cNvSpPr>
            <p:nvPr/>
          </p:nvSpPr>
          <p:spPr bwMode="auto">
            <a:xfrm>
              <a:off x="3749" y="2128"/>
              <a:ext cx="13" cy="31"/>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128">
            <a:extLst>
              <a:ext uri="{FF2B5EF4-FFF2-40B4-BE49-F238E27FC236}">
                <a16:creationId xmlns:a16="http://schemas.microsoft.com/office/drawing/2014/main" id="{1DE1BDFD-4150-544E-9A33-1351688A7FBD}"/>
              </a:ext>
            </a:extLst>
          </p:cNvPr>
          <p:cNvGrpSpPr>
            <a:grpSpLocks noChangeAspect="1"/>
          </p:cNvGrpSpPr>
          <p:nvPr/>
        </p:nvGrpSpPr>
        <p:grpSpPr bwMode="auto">
          <a:xfrm>
            <a:off x="10482275" y="3020358"/>
            <a:ext cx="768310" cy="1295623"/>
            <a:chOff x="3749" y="2028"/>
            <a:chExt cx="179" cy="264"/>
          </a:xfrm>
        </p:grpSpPr>
        <p:sp>
          <p:nvSpPr>
            <p:cNvPr id="33" name="Freeform 129">
              <a:extLst>
                <a:ext uri="{FF2B5EF4-FFF2-40B4-BE49-F238E27FC236}">
                  <a16:creationId xmlns:a16="http://schemas.microsoft.com/office/drawing/2014/main" id="{5E9797CC-8AD2-9D45-9B5B-573AAE3CE1D8}"/>
                </a:ext>
              </a:extLst>
            </p:cNvPr>
            <p:cNvSpPr>
              <a:spLocks noEditPoints="1"/>
            </p:cNvSpPr>
            <p:nvPr/>
          </p:nvSpPr>
          <p:spPr bwMode="auto">
            <a:xfrm>
              <a:off x="3758" y="2028"/>
              <a:ext cx="170" cy="264"/>
            </a:xfrm>
            <a:custGeom>
              <a:avLst/>
              <a:gdLst>
                <a:gd name="T0" fmla="*/ 138 w 156"/>
                <a:gd name="T1" fmla="*/ 236 h 236"/>
                <a:gd name="T2" fmla="*/ 18 w 156"/>
                <a:gd name="T3" fmla="*/ 236 h 236"/>
                <a:gd name="T4" fmla="*/ 0 w 156"/>
                <a:gd name="T5" fmla="*/ 218 h 236"/>
                <a:gd name="T6" fmla="*/ 0 w 156"/>
                <a:gd name="T7" fmla="*/ 18 h 236"/>
                <a:gd name="T8" fmla="*/ 18 w 156"/>
                <a:gd name="T9" fmla="*/ 0 h 236"/>
                <a:gd name="T10" fmla="*/ 138 w 156"/>
                <a:gd name="T11" fmla="*/ 0 h 236"/>
                <a:gd name="T12" fmla="*/ 156 w 156"/>
                <a:gd name="T13" fmla="*/ 18 h 236"/>
                <a:gd name="T14" fmla="*/ 156 w 156"/>
                <a:gd name="T15" fmla="*/ 218 h 236"/>
                <a:gd name="T16" fmla="*/ 138 w 156"/>
                <a:gd name="T17" fmla="*/ 236 h 236"/>
                <a:gd name="T18" fmla="*/ 18 w 156"/>
                <a:gd name="T19" fmla="*/ 12 h 236"/>
                <a:gd name="T20" fmla="*/ 12 w 156"/>
                <a:gd name="T21" fmla="*/ 18 h 236"/>
                <a:gd name="T22" fmla="*/ 12 w 156"/>
                <a:gd name="T23" fmla="*/ 218 h 236"/>
                <a:gd name="T24" fmla="*/ 18 w 156"/>
                <a:gd name="T25" fmla="*/ 224 h 236"/>
                <a:gd name="T26" fmla="*/ 138 w 156"/>
                <a:gd name="T27" fmla="*/ 224 h 236"/>
                <a:gd name="T28" fmla="*/ 144 w 156"/>
                <a:gd name="T29" fmla="*/ 218 h 236"/>
                <a:gd name="T30" fmla="*/ 144 w 156"/>
                <a:gd name="T31" fmla="*/ 18 h 236"/>
                <a:gd name="T32" fmla="*/ 138 w 156"/>
                <a:gd name="T33" fmla="*/ 12 h 236"/>
                <a:gd name="T34" fmla="*/ 18 w 156"/>
                <a:gd name="T35" fmla="*/ 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236">
                  <a:moveTo>
                    <a:pt x="138" y="236"/>
                  </a:moveTo>
                  <a:cubicBezTo>
                    <a:pt x="18" y="236"/>
                    <a:pt x="18" y="236"/>
                    <a:pt x="18" y="236"/>
                  </a:cubicBezTo>
                  <a:cubicBezTo>
                    <a:pt x="8" y="236"/>
                    <a:pt x="0" y="228"/>
                    <a:pt x="0" y="218"/>
                  </a:cubicBezTo>
                  <a:cubicBezTo>
                    <a:pt x="0" y="18"/>
                    <a:pt x="0" y="18"/>
                    <a:pt x="0" y="18"/>
                  </a:cubicBezTo>
                  <a:cubicBezTo>
                    <a:pt x="0" y="8"/>
                    <a:pt x="8" y="0"/>
                    <a:pt x="18" y="0"/>
                  </a:cubicBezTo>
                  <a:cubicBezTo>
                    <a:pt x="138" y="0"/>
                    <a:pt x="138" y="0"/>
                    <a:pt x="138" y="0"/>
                  </a:cubicBezTo>
                  <a:cubicBezTo>
                    <a:pt x="148" y="0"/>
                    <a:pt x="156" y="8"/>
                    <a:pt x="156" y="18"/>
                  </a:cubicBezTo>
                  <a:cubicBezTo>
                    <a:pt x="156" y="218"/>
                    <a:pt x="156" y="218"/>
                    <a:pt x="156" y="218"/>
                  </a:cubicBezTo>
                  <a:cubicBezTo>
                    <a:pt x="156" y="228"/>
                    <a:pt x="148" y="236"/>
                    <a:pt x="138" y="236"/>
                  </a:cubicBezTo>
                  <a:close/>
                  <a:moveTo>
                    <a:pt x="18" y="12"/>
                  </a:moveTo>
                  <a:cubicBezTo>
                    <a:pt x="15" y="12"/>
                    <a:pt x="12" y="15"/>
                    <a:pt x="12" y="18"/>
                  </a:cubicBezTo>
                  <a:cubicBezTo>
                    <a:pt x="12" y="218"/>
                    <a:pt x="12" y="218"/>
                    <a:pt x="12" y="218"/>
                  </a:cubicBezTo>
                  <a:cubicBezTo>
                    <a:pt x="12" y="221"/>
                    <a:pt x="15" y="224"/>
                    <a:pt x="18" y="224"/>
                  </a:cubicBezTo>
                  <a:cubicBezTo>
                    <a:pt x="138" y="224"/>
                    <a:pt x="138" y="224"/>
                    <a:pt x="138" y="224"/>
                  </a:cubicBezTo>
                  <a:cubicBezTo>
                    <a:pt x="141" y="224"/>
                    <a:pt x="144" y="221"/>
                    <a:pt x="144" y="218"/>
                  </a:cubicBezTo>
                  <a:cubicBezTo>
                    <a:pt x="144" y="18"/>
                    <a:pt x="144" y="18"/>
                    <a:pt x="144" y="18"/>
                  </a:cubicBezTo>
                  <a:cubicBezTo>
                    <a:pt x="144" y="15"/>
                    <a:pt x="141" y="12"/>
                    <a:pt x="138" y="12"/>
                  </a:cubicBezTo>
                  <a:lnTo>
                    <a:pt x="18" y="12"/>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0">
              <a:extLst>
                <a:ext uri="{FF2B5EF4-FFF2-40B4-BE49-F238E27FC236}">
                  <a16:creationId xmlns:a16="http://schemas.microsoft.com/office/drawing/2014/main" id="{62ED48EB-5B6B-8146-B72F-3E70F9554411}"/>
                </a:ext>
              </a:extLst>
            </p:cNvPr>
            <p:cNvSpPr>
              <a:spLocks/>
            </p:cNvSpPr>
            <p:nvPr/>
          </p:nvSpPr>
          <p:spPr bwMode="auto">
            <a:xfrm>
              <a:off x="3814" y="2037"/>
              <a:ext cx="57" cy="13"/>
            </a:xfrm>
            <a:custGeom>
              <a:avLst/>
              <a:gdLst>
                <a:gd name="T0" fmla="*/ 46 w 52"/>
                <a:gd name="T1" fmla="*/ 12 h 12"/>
                <a:gd name="T2" fmla="*/ 6 w 52"/>
                <a:gd name="T3" fmla="*/ 12 h 12"/>
                <a:gd name="T4" fmla="*/ 0 w 52"/>
                <a:gd name="T5" fmla="*/ 6 h 12"/>
                <a:gd name="T6" fmla="*/ 6 w 52"/>
                <a:gd name="T7" fmla="*/ 0 h 12"/>
                <a:gd name="T8" fmla="*/ 46 w 52"/>
                <a:gd name="T9" fmla="*/ 0 h 12"/>
                <a:gd name="T10" fmla="*/ 52 w 52"/>
                <a:gd name="T11" fmla="*/ 6 h 12"/>
                <a:gd name="T12" fmla="*/ 46 w 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2" h="12">
                  <a:moveTo>
                    <a:pt x="46" y="12"/>
                  </a:moveTo>
                  <a:cubicBezTo>
                    <a:pt x="6" y="12"/>
                    <a:pt x="6" y="12"/>
                    <a:pt x="6" y="12"/>
                  </a:cubicBezTo>
                  <a:cubicBezTo>
                    <a:pt x="3" y="12"/>
                    <a:pt x="0" y="9"/>
                    <a:pt x="0" y="6"/>
                  </a:cubicBezTo>
                  <a:cubicBezTo>
                    <a:pt x="0" y="3"/>
                    <a:pt x="3" y="0"/>
                    <a:pt x="6" y="0"/>
                  </a:cubicBezTo>
                  <a:cubicBezTo>
                    <a:pt x="46" y="0"/>
                    <a:pt x="46" y="0"/>
                    <a:pt x="46" y="0"/>
                  </a:cubicBezTo>
                  <a:cubicBezTo>
                    <a:pt x="49" y="0"/>
                    <a:pt x="52" y="3"/>
                    <a:pt x="52" y="6"/>
                  </a:cubicBezTo>
                  <a:cubicBezTo>
                    <a:pt x="52" y="9"/>
                    <a:pt x="49" y="12"/>
                    <a:pt x="46"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31">
              <a:extLst>
                <a:ext uri="{FF2B5EF4-FFF2-40B4-BE49-F238E27FC236}">
                  <a16:creationId xmlns:a16="http://schemas.microsoft.com/office/drawing/2014/main" id="{5B2E80EF-BF31-E741-8A11-F087B618F995}"/>
                </a:ext>
              </a:extLst>
            </p:cNvPr>
            <p:cNvSpPr>
              <a:spLocks noChangeArrowheads="1"/>
            </p:cNvSpPr>
            <p:nvPr/>
          </p:nvSpPr>
          <p:spPr bwMode="auto">
            <a:xfrm>
              <a:off x="3830" y="2238"/>
              <a:ext cx="26" cy="27"/>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2">
              <a:extLst>
                <a:ext uri="{FF2B5EF4-FFF2-40B4-BE49-F238E27FC236}">
                  <a16:creationId xmlns:a16="http://schemas.microsoft.com/office/drawing/2014/main" id="{E868BD0D-9CE2-6A4C-81AF-A0C22454DF8F}"/>
                </a:ext>
              </a:extLst>
            </p:cNvPr>
            <p:cNvSpPr>
              <a:spLocks/>
            </p:cNvSpPr>
            <p:nvPr/>
          </p:nvSpPr>
          <p:spPr bwMode="auto">
            <a:xfrm>
              <a:off x="3789" y="2068"/>
              <a:ext cx="107" cy="157"/>
            </a:xfrm>
            <a:custGeom>
              <a:avLst/>
              <a:gdLst>
                <a:gd name="T0" fmla="*/ 0 w 98"/>
                <a:gd name="T1" fmla="*/ 8 h 140"/>
                <a:gd name="T2" fmla="*/ 0 w 98"/>
                <a:gd name="T3" fmla="*/ 132 h 140"/>
                <a:gd name="T4" fmla="*/ 8 w 98"/>
                <a:gd name="T5" fmla="*/ 140 h 140"/>
                <a:gd name="T6" fmla="*/ 90 w 98"/>
                <a:gd name="T7" fmla="*/ 140 h 140"/>
                <a:gd name="T8" fmla="*/ 98 w 98"/>
                <a:gd name="T9" fmla="*/ 132 h 140"/>
                <a:gd name="T10" fmla="*/ 98 w 98"/>
                <a:gd name="T11" fmla="*/ 8 h 140"/>
                <a:gd name="T12" fmla="*/ 90 w 98"/>
                <a:gd name="T13" fmla="*/ 0 h 140"/>
                <a:gd name="T14" fmla="*/ 8 w 98"/>
                <a:gd name="T15" fmla="*/ 0 h 140"/>
                <a:gd name="T16" fmla="*/ 0 w 98"/>
                <a:gd name="T17"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40">
                  <a:moveTo>
                    <a:pt x="0" y="8"/>
                  </a:moveTo>
                  <a:cubicBezTo>
                    <a:pt x="0" y="132"/>
                    <a:pt x="0" y="132"/>
                    <a:pt x="0" y="132"/>
                  </a:cubicBezTo>
                  <a:cubicBezTo>
                    <a:pt x="0" y="136"/>
                    <a:pt x="3" y="140"/>
                    <a:pt x="8" y="140"/>
                  </a:cubicBezTo>
                  <a:cubicBezTo>
                    <a:pt x="90" y="140"/>
                    <a:pt x="90" y="140"/>
                    <a:pt x="90" y="140"/>
                  </a:cubicBezTo>
                  <a:cubicBezTo>
                    <a:pt x="95" y="140"/>
                    <a:pt x="98" y="136"/>
                    <a:pt x="98" y="132"/>
                  </a:cubicBezTo>
                  <a:cubicBezTo>
                    <a:pt x="98" y="8"/>
                    <a:pt x="98" y="8"/>
                    <a:pt x="98" y="8"/>
                  </a:cubicBezTo>
                  <a:cubicBezTo>
                    <a:pt x="98" y="4"/>
                    <a:pt x="95" y="0"/>
                    <a:pt x="90" y="0"/>
                  </a:cubicBezTo>
                  <a:cubicBezTo>
                    <a:pt x="8" y="0"/>
                    <a:pt x="8" y="0"/>
                    <a:pt x="8" y="0"/>
                  </a:cubicBezTo>
                  <a:cubicBezTo>
                    <a:pt x="3" y="0"/>
                    <a:pt x="0" y="4"/>
                    <a:pt x="0" y="8"/>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3">
              <a:extLst>
                <a:ext uri="{FF2B5EF4-FFF2-40B4-BE49-F238E27FC236}">
                  <a16:creationId xmlns:a16="http://schemas.microsoft.com/office/drawing/2014/main" id="{5BC9EEEE-6BF5-BC40-B29D-BE1D27BE74F2}"/>
                </a:ext>
              </a:extLst>
            </p:cNvPr>
            <p:cNvSpPr>
              <a:spLocks/>
            </p:cNvSpPr>
            <p:nvPr/>
          </p:nvSpPr>
          <p:spPr bwMode="auto">
            <a:xfrm>
              <a:off x="3749" y="2064"/>
              <a:ext cx="13" cy="31"/>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4">
              <a:extLst>
                <a:ext uri="{FF2B5EF4-FFF2-40B4-BE49-F238E27FC236}">
                  <a16:creationId xmlns:a16="http://schemas.microsoft.com/office/drawing/2014/main" id="{9AEF3D36-E901-0948-8B88-0556E16A0C24}"/>
                </a:ext>
              </a:extLst>
            </p:cNvPr>
            <p:cNvSpPr>
              <a:spLocks/>
            </p:cNvSpPr>
            <p:nvPr/>
          </p:nvSpPr>
          <p:spPr bwMode="auto">
            <a:xfrm>
              <a:off x="3749" y="2128"/>
              <a:ext cx="13" cy="31"/>
            </a:xfrm>
            <a:custGeom>
              <a:avLst/>
              <a:gdLst>
                <a:gd name="T0" fmla="*/ 6 w 12"/>
                <a:gd name="T1" fmla="*/ 28 h 28"/>
                <a:gd name="T2" fmla="*/ 0 w 12"/>
                <a:gd name="T3" fmla="*/ 22 h 28"/>
                <a:gd name="T4" fmla="*/ 0 w 12"/>
                <a:gd name="T5" fmla="*/ 6 h 28"/>
                <a:gd name="T6" fmla="*/ 6 w 12"/>
                <a:gd name="T7" fmla="*/ 0 h 28"/>
                <a:gd name="T8" fmla="*/ 12 w 12"/>
                <a:gd name="T9" fmla="*/ 6 h 28"/>
                <a:gd name="T10" fmla="*/ 12 w 12"/>
                <a:gd name="T11" fmla="*/ 22 h 28"/>
                <a:gd name="T12" fmla="*/ 6 w 1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2" h="28">
                  <a:moveTo>
                    <a:pt x="6" y="28"/>
                  </a:moveTo>
                  <a:cubicBezTo>
                    <a:pt x="3" y="28"/>
                    <a:pt x="0" y="25"/>
                    <a:pt x="0" y="22"/>
                  </a:cubicBezTo>
                  <a:cubicBezTo>
                    <a:pt x="0" y="6"/>
                    <a:pt x="0" y="6"/>
                    <a:pt x="0" y="6"/>
                  </a:cubicBezTo>
                  <a:cubicBezTo>
                    <a:pt x="0" y="3"/>
                    <a:pt x="3" y="0"/>
                    <a:pt x="6" y="0"/>
                  </a:cubicBezTo>
                  <a:cubicBezTo>
                    <a:pt x="9" y="0"/>
                    <a:pt x="12" y="3"/>
                    <a:pt x="12" y="6"/>
                  </a:cubicBezTo>
                  <a:cubicBezTo>
                    <a:pt x="12" y="22"/>
                    <a:pt x="12" y="22"/>
                    <a:pt x="12" y="22"/>
                  </a:cubicBezTo>
                  <a:cubicBezTo>
                    <a:pt x="12" y="25"/>
                    <a:pt x="9" y="28"/>
                    <a:pt x="6" y="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TextBox 47">
            <a:extLst>
              <a:ext uri="{FF2B5EF4-FFF2-40B4-BE49-F238E27FC236}">
                <a16:creationId xmlns:a16="http://schemas.microsoft.com/office/drawing/2014/main" id="{B44A31E7-97C0-EF45-9ECE-E9BE746E90CE}"/>
              </a:ext>
            </a:extLst>
          </p:cNvPr>
          <p:cNvSpPr txBox="1"/>
          <p:nvPr/>
        </p:nvSpPr>
        <p:spPr>
          <a:xfrm>
            <a:off x="4084379" y="4107113"/>
            <a:ext cx="5004896" cy="369204"/>
          </a:xfrm>
          <a:prstGeom prst="rect">
            <a:avLst/>
          </a:prstGeom>
          <a:noFill/>
        </p:spPr>
        <p:txBody>
          <a:bodyPr wrap="none" rtlCol="0">
            <a:spAutoFit/>
          </a:bodyPr>
          <a:lstStyle/>
          <a:p>
            <a:pPr algn="l"/>
            <a:r>
              <a:rPr lang="en-US"/>
              <a:t>Sweagle Configuration Data Management</a:t>
            </a:r>
          </a:p>
        </p:txBody>
      </p:sp>
    </p:spTree>
    <p:extLst>
      <p:ext uri="{BB962C8B-B14F-4D97-AF65-F5344CB8AC3E}">
        <p14:creationId xmlns:p14="http://schemas.microsoft.com/office/powerpoint/2010/main" val="17089392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030"/>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034"/>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032"/>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042"/>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1040"/>
                                        </p:tgtEl>
                                        <p:attrNameLst>
                                          <p:attrName>style.visibility</p:attrName>
                                        </p:attrNameLst>
                                      </p:cBhvr>
                                      <p:to>
                                        <p:strVal val="visible"/>
                                      </p:to>
                                    </p:set>
                                  </p:childTnLst>
                                </p:cTn>
                              </p:par>
                            </p:childTnLst>
                          </p:cTn>
                        </p:par>
                        <p:par>
                          <p:cTn id="31" fill="hold">
                            <p:stCondLst>
                              <p:cond delay="4000"/>
                            </p:stCondLst>
                            <p:childTnLst>
                              <p:par>
                                <p:cTn id="32" presetID="10" presetClass="entr" presetSubtype="0" fill="hold" nodeType="afterEffect">
                                  <p:stCondLst>
                                    <p:cond delay="500"/>
                                  </p:stCondLst>
                                  <p:childTnLst>
                                    <p:set>
                                      <p:cBhvr>
                                        <p:cTn id="33" dur="1" fill="hold">
                                          <p:stCondLst>
                                            <p:cond delay="0"/>
                                          </p:stCondLst>
                                        </p:cTn>
                                        <p:tgtEl>
                                          <p:spTgt spid="1036"/>
                                        </p:tgtEl>
                                        <p:attrNameLst>
                                          <p:attrName>style.visibility</p:attrName>
                                        </p:attrNameLst>
                                      </p:cBhvr>
                                      <p:to>
                                        <p:strVal val="visible"/>
                                      </p:to>
                                    </p:set>
                                    <p:animEffect transition="in" filter="fade">
                                      <p:cBhvr>
                                        <p:cTn id="34" dur="500"/>
                                        <p:tgtEl>
                                          <p:spTgt spid="1036"/>
                                        </p:tgtEl>
                                      </p:cBhvr>
                                    </p:animEffect>
                                  </p:childTnLst>
                                </p:cTn>
                              </p:par>
                            </p:childTnLst>
                          </p:cTn>
                        </p:par>
                        <p:par>
                          <p:cTn id="35" fill="hold">
                            <p:stCondLst>
                              <p:cond delay="5000"/>
                            </p:stCondLst>
                            <p:childTnLst>
                              <p:par>
                                <p:cTn id="36" presetID="1" presetClass="entr" presetSubtype="0" fill="hold" nodeType="afterEffect">
                                  <p:stCondLst>
                                    <p:cond delay="500"/>
                                  </p:stCondLst>
                                  <p:childTnLst>
                                    <p:set>
                                      <p:cBhvr>
                                        <p:cTn id="37"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2EF0-318A-474F-AF8C-CEDDD0CCEA54}"/>
              </a:ext>
            </a:extLst>
          </p:cNvPr>
          <p:cNvSpPr>
            <a:spLocks noGrp="1"/>
          </p:cNvSpPr>
          <p:nvPr>
            <p:ph type="title"/>
          </p:nvPr>
        </p:nvSpPr>
        <p:spPr/>
        <p:txBody>
          <a:bodyPr/>
          <a:lstStyle/>
          <a:p>
            <a:r>
              <a:rPr lang="en-US"/>
              <a:t>Business imperative for scaling DevOps to the Enterprise</a:t>
            </a:r>
          </a:p>
        </p:txBody>
      </p:sp>
      <p:sp>
        <p:nvSpPr>
          <p:cNvPr id="31" name="Text Placeholder 5">
            <a:extLst>
              <a:ext uri="{FF2B5EF4-FFF2-40B4-BE49-F238E27FC236}">
                <a16:creationId xmlns:a16="http://schemas.microsoft.com/office/drawing/2014/main" id="{C632BF06-5C67-4373-A2E2-BB235D5046CE}"/>
              </a:ext>
            </a:extLst>
          </p:cNvPr>
          <p:cNvSpPr txBox="1">
            <a:spLocks/>
          </p:cNvSpPr>
          <p:nvPr/>
        </p:nvSpPr>
        <p:spPr bwMode="gray">
          <a:xfrm>
            <a:off x="457526" y="5934456"/>
            <a:ext cx="11106558" cy="260484"/>
          </a:xfrm>
          <a:prstGeom prst="rect">
            <a:avLst/>
          </a:prstGeom>
        </p:spPr>
        <p:txBody>
          <a:bodyPr vert="horz" lIns="91440" tIns="45720" rIns="91440" bIns="0" rtlCol="0" anchor="b" anchorCtr="0">
            <a:noAutofit/>
          </a:bodyPr>
          <a:lstStyle>
            <a:lvl1pPr marL="0" indent="0" algn="l" defTabSz="457017" rtl="0" eaLnBrk="1" latinLnBrk="0" hangingPunct="1">
              <a:lnSpc>
                <a:spcPct val="90000"/>
              </a:lnSpc>
              <a:spcBef>
                <a:spcPts val="1200"/>
              </a:spcBef>
              <a:buClr>
                <a:schemeClr val="tx1"/>
              </a:buClr>
              <a:buFont typeface="Arial"/>
              <a:buNone/>
              <a:defRPr lang="en-US" sz="800" kern="1200" baseline="0" dirty="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dirty="0"/>
              <a:t>Source: McKinsey, Gartner, Gartner</a:t>
            </a:r>
          </a:p>
        </p:txBody>
      </p:sp>
      <p:sp>
        <p:nvSpPr>
          <p:cNvPr id="46" name="Rectangle 45">
            <a:extLst>
              <a:ext uri="{FF2B5EF4-FFF2-40B4-BE49-F238E27FC236}">
                <a16:creationId xmlns:a16="http://schemas.microsoft.com/office/drawing/2014/main" id="{EE627D61-4358-446B-BF88-B4BD314AED00}"/>
              </a:ext>
            </a:extLst>
          </p:cNvPr>
          <p:cNvSpPr/>
          <p:nvPr/>
        </p:nvSpPr>
        <p:spPr>
          <a:xfrm>
            <a:off x="8070908" y="2145761"/>
            <a:ext cx="3628134" cy="3782813"/>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8">
              <a:solidFill>
                <a:srgbClr val="FFFFFF"/>
              </a:solidFill>
            </a:endParaRPr>
          </a:p>
        </p:txBody>
      </p:sp>
      <p:sp>
        <p:nvSpPr>
          <p:cNvPr id="47" name="Rectangle 46">
            <a:extLst>
              <a:ext uri="{FF2B5EF4-FFF2-40B4-BE49-F238E27FC236}">
                <a16:creationId xmlns:a16="http://schemas.microsoft.com/office/drawing/2014/main" id="{8914AEF2-A174-4EEE-8D01-A64D8F616155}"/>
              </a:ext>
            </a:extLst>
          </p:cNvPr>
          <p:cNvSpPr/>
          <p:nvPr/>
        </p:nvSpPr>
        <p:spPr>
          <a:xfrm>
            <a:off x="8068874" y="1638300"/>
            <a:ext cx="3630168" cy="9421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solidFill>
                <a:srgbClr val="FFFFFF"/>
              </a:solidFill>
            </a:endParaRPr>
          </a:p>
        </p:txBody>
      </p:sp>
      <p:sp>
        <p:nvSpPr>
          <p:cNvPr id="48" name="TextBox 47">
            <a:extLst>
              <a:ext uri="{FF2B5EF4-FFF2-40B4-BE49-F238E27FC236}">
                <a16:creationId xmlns:a16="http://schemas.microsoft.com/office/drawing/2014/main" id="{AFD57D26-A829-42B4-B790-474F4694E575}"/>
              </a:ext>
            </a:extLst>
          </p:cNvPr>
          <p:cNvSpPr txBox="1"/>
          <p:nvPr/>
        </p:nvSpPr>
        <p:spPr>
          <a:xfrm>
            <a:off x="8108670" y="1738411"/>
            <a:ext cx="3550576" cy="535531"/>
          </a:xfrm>
          <a:prstGeom prst="rect">
            <a:avLst/>
          </a:prstGeom>
          <a:noFill/>
        </p:spPr>
        <p:txBody>
          <a:bodyPr wrap="square" rtlCol="0">
            <a:spAutoFit/>
          </a:bodyPr>
          <a:lstStyle/>
          <a:p>
            <a:pPr algn="ctr">
              <a:lnSpc>
                <a:spcPct val="90000"/>
              </a:lnSpc>
              <a:buClr>
                <a:schemeClr val="tx2"/>
              </a:buClr>
            </a:pPr>
            <a:r>
              <a:rPr lang="en-US" sz="1600" b="1" dirty="0">
                <a:solidFill>
                  <a:schemeClr val="bg1"/>
                </a:solidFill>
                <a:ea typeface="Calibri" charset="0"/>
                <a:cs typeface="Calibri" charset="0"/>
              </a:rPr>
              <a:t>Infrastructure as Code and infrastructure Automation</a:t>
            </a:r>
          </a:p>
        </p:txBody>
      </p:sp>
      <p:sp>
        <p:nvSpPr>
          <p:cNvPr id="52" name="Rectangle 51">
            <a:extLst>
              <a:ext uri="{FF2B5EF4-FFF2-40B4-BE49-F238E27FC236}">
                <a16:creationId xmlns:a16="http://schemas.microsoft.com/office/drawing/2014/main" id="{681683CC-F337-4D58-ACD2-4D74E7EB2F40}"/>
              </a:ext>
            </a:extLst>
          </p:cNvPr>
          <p:cNvSpPr/>
          <p:nvPr/>
        </p:nvSpPr>
        <p:spPr>
          <a:xfrm>
            <a:off x="533406" y="2145761"/>
            <a:ext cx="3628134" cy="3782813"/>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8">
              <a:solidFill>
                <a:srgbClr val="FFFFFF"/>
              </a:solidFill>
            </a:endParaRPr>
          </a:p>
        </p:txBody>
      </p:sp>
      <p:sp>
        <p:nvSpPr>
          <p:cNvPr id="53" name="Rectangle 52">
            <a:extLst>
              <a:ext uri="{FF2B5EF4-FFF2-40B4-BE49-F238E27FC236}">
                <a16:creationId xmlns:a16="http://schemas.microsoft.com/office/drawing/2014/main" id="{90FCF67C-7DBB-419F-872D-18DE67B43B39}"/>
              </a:ext>
            </a:extLst>
          </p:cNvPr>
          <p:cNvSpPr/>
          <p:nvPr/>
        </p:nvSpPr>
        <p:spPr>
          <a:xfrm>
            <a:off x="531372" y="1638300"/>
            <a:ext cx="3630168" cy="9421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solidFill>
                <a:srgbClr val="FFFFFF"/>
              </a:solidFill>
            </a:endParaRPr>
          </a:p>
        </p:txBody>
      </p:sp>
      <p:sp>
        <p:nvSpPr>
          <p:cNvPr id="54" name="TextBox 53">
            <a:extLst>
              <a:ext uri="{FF2B5EF4-FFF2-40B4-BE49-F238E27FC236}">
                <a16:creationId xmlns:a16="http://schemas.microsoft.com/office/drawing/2014/main" id="{4B49DD97-DC74-47FA-8CD9-0B346443DD22}"/>
              </a:ext>
            </a:extLst>
          </p:cNvPr>
          <p:cNvSpPr txBox="1"/>
          <p:nvPr/>
        </p:nvSpPr>
        <p:spPr>
          <a:xfrm>
            <a:off x="571168" y="1738411"/>
            <a:ext cx="3550576" cy="757130"/>
          </a:xfrm>
          <a:prstGeom prst="rect">
            <a:avLst/>
          </a:prstGeom>
          <a:noFill/>
        </p:spPr>
        <p:txBody>
          <a:bodyPr wrap="square" rtlCol="0">
            <a:spAutoFit/>
          </a:bodyPr>
          <a:lstStyle/>
          <a:p>
            <a:pPr algn="ctr">
              <a:lnSpc>
                <a:spcPct val="90000"/>
              </a:lnSpc>
              <a:buClr>
                <a:schemeClr val="tx2"/>
              </a:buClr>
            </a:pPr>
            <a:r>
              <a:rPr lang="en-US" sz="1600" b="1">
                <a:solidFill>
                  <a:schemeClr val="bg1"/>
                </a:solidFill>
                <a:ea typeface="Calibri" charset="0"/>
                <a:cs typeface="Calibri" charset="0"/>
              </a:rPr>
              <a:t>Public Cloud usage is accelerating and new stacks </a:t>
            </a:r>
            <a:br>
              <a:rPr lang="en-US" sz="1600" b="1">
                <a:solidFill>
                  <a:schemeClr val="bg1"/>
                </a:solidFill>
                <a:ea typeface="Calibri" charset="0"/>
                <a:cs typeface="Calibri" charset="0"/>
              </a:rPr>
            </a:br>
            <a:r>
              <a:rPr lang="en-US" sz="1600" b="1">
                <a:solidFill>
                  <a:schemeClr val="bg1"/>
                </a:solidFill>
                <a:ea typeface="Calibri" charset="0"/>
                <a:cs typeface="Calibri" charset="0"/>
              </a:rPr>
              <a:t>are evolving</a:t>
            </a:r>
          </a:p>
        </p:txBody>
      </p:sp>
      <p:sp>
        <p:nvSpPr>
          <p:cNvPr id="55" name="Rectangle 54">
            <a:extLst>
              <a:ext uri="{FF2B5EF4-FFF2-40B4-BE49-F238E27FC236}">
                <a16:creationId xmlns:a16="http://schemas.microsoft.com/office/drawing/2014/main" id="{08BC20A6-897C-4F36-BA30-EA947B06E5C3}"/>
              </a:ext>
            </a:extLst>
          </p:cNvPr>
          <p:cNvSpPr/>
          <p:nvPr/>
        </p:nvSpPr>
        <p:spPr>
          <a:xfrm>
            <a:off x="4299945" y="2145761"/>
            <a:ext cx="3628134" cy="3782813"/>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8">
              <a:solidFill>
                <a:srgbClr val="FFFFFF"/>
              </a:solidFill>
            </a:endParaRPr>
          </a:p>
        </p:txBody>
      </p:sp>
      <p:sp>
        <p:nvSpPr>
          <p:cNvPr id="56" name="Rectangle 55">
            <a:extLst>
              <a:ext uri="{FF2B5EF4-FFF2-40B4-BE49-F238E27FC236}">
                <a16:creationId xmlns:a16="http://schemas.microsoft.com/office/drawing/2014/main" id="{92B34EFA-3253-41B9-A1EF-05B8870A3284}"/>
              </a:ext>
            </a:extLst>
          </p:cNvPr>
          <p:cNvSpPr/>
          <p:nvPr/>
        </p:nvSpPr>
        <p:spPr>
          <a:xfrm>
            <a:off x="4298928" y="1638300"/>
            <a:ext cx="3630168" cy="9421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solidFill>
                <a:srgbClr val="FFFFFF"/>
              </a:solidFill>
            </a:endParaRPr>
          </a:p>
        </p:txBody>
      </p:sp>
      <p:sp>
        <p:nvSpPr>
          <p:cNvPr id="57" name="TextBox 56">
            <a:extLst>
              <a:ext uri="{FF2B5EF4-FFF2-40B4-BE49-F238E27FC236}">
                <a16:creationId xmlns:a16="http://schemas.microsoft.com/office/drawing/2014/main" id="{8CA1C29F-A0EE-436F-AF82-FC4C7CADFE13}"/>
              </a:ext>
            </a:extLst>
          </p:cNvPr>
          <p:cNvSpPr txBox="1"/>
          <p:nvPr/>
        </p:nvSpPr>
        <p:spPr>
          <a:xfrm>
            <a:off x="4338724" y="1738411"/>
            <a:ext cx="3550576" cy="757130"/>
          </a:xfrm>
          <a:prstGeom prst="rect">
            <a:avLst/>
          </a:prstGeom>
          <a:noFill/>
        </p:spPr>
        <p:txBody>
          <a:bodyPr wrap="square" rtlCol="0">
            <a:spAutoFit/>
          </a:bodyPr>
          <a:lstStyle/>
          <a:p>
            <a:pPr algn="ctr">
              <a:lnSpc>
                <a:spcPct val="90000"/>
              </a:lnSpc>
              <a:buClr>
                <a:schemeClr val="tx2"/>
              </a:buClr>
            </a:pPr>
            <a:r>
              <a:rPr lang="en-US" sz="1600" b="1">
                <a:solidFill>
                  <a:schemeClr val="bg1"/>
                </a:solidFill>
                <a:ea typeface="Calibri" charset="0"/>
                <a:cs typeface="Calibri" charset="0"/>
              </a:rPr>
              <a:t>DevOps is strategic and</a:t>
            </a:r>
            <a:br>
              <a:rPr lang="en-US" sz="1600" b="1">
                <a:solidFill>
                  <a:schemeClr val="bg1"/>
                </a:solidFill>
                <a:ea typeface="Calibri" charset="0"/>
                <a:cs typeface="Calibri" charset="0"/>
              </a:rPr>
            </a:br>
            <a:r>
              <a:rPr lang="en-US" sz="1600" b="1">
                <a:solidFill>
                  <a:schemeClr val="bg1"/>
                </a:solidFill>
                <a:ea typeface="Calibri" charset="0"/>
                <a:cs typeface="Calibri" charset="0"/>
              </a:rPr>
              <a:t> the relationship with IT </a:t>
            </a:r>
            <a:br>
              <a:rPr lang="en-US" sz="1600" b="1">
                <a:solidFill>
                  <a:schemeClr val="bg1"/>
                </a:solidFill>
                <a:ea typeface="Calibri" charset="0"/>
                <a:cs typeface="Calibri" charset="0"/>
              </a:rPr>
            </a:br>
            <a:r>
              <a:rPr lang="en-US" sz="1600" b="1">
                <a:solidFill>
                  <a:schemeClr val="bg1"/>
                </a:solidFill>
                <a:ea typeface="Calibri" charset="0"/>
                <a:cs typeface="Calibri" charset="0"/>
              </a:rPr>
              <a:t>is evolving</a:t>
            </a:r>
          </a:p>
        </p:txBody>
      </p:sp>
      <p:sp>
        <p:nvSpPr>
          <p:cNvPr id="161" name="TextBox 160">
            <a:extLst>
              <a:ext uri="{FF2B5EF4-FFF2-40B4-BE49-F238E27FC236}">
                <a16:creationId xmlns:a16="http://schemas.microsoft.com/office/drawing/2014/main" id="{E223E23C-B37B-41FE-B0A2-C130DAD7B187}"/>
              </a:ext>
            </a:extLst>
          </p:cNvPr>
          <p:cNvSpPr txBox="1"/>
          <p:nvPr/>
        </p:nvSpPr>
        <p:spPr>
          <a:xfrm>
            <a:off x="8231983" y="4024679"/>
            <a:ext cx="3303950" cy="590931"/>
          </a:xfrm>
          <a:prstGeom prst="rect">
            <a:avLst/>
          </a:prstGeom>
          <a:noFill/>
        </p:spPr>
        <p:txBody>
          <a:bodyPr wrap="square" rtlCol="0">
            <a:spAutoFit/>
          </a:bodyPr>
          <a:lstStyle/>
          <a:p>
            <a:pPr algn="ctr">
              <a:lnSpc>
                <a:spcPct val="90000"/>
              </a:lnSpc>
              <a:buClr>
                <a:schemeClr val="tx2"/>
              </a:buClr>
            </a:pPr>
            <a:r>
              <a:rPr lang="en-US" sz="1200" dirty="0">
                <a:ea typeface="Calibri" charset="0"/>
                <a:cs typeface="Calibri" charset="0"/>
              </a:rPr>
              <a:t>Of organizations will use </a:t>
            </a:r>
            <a:r>
              <a:rPr lang="en-US" sz="1200" b="1" dirty="0">
                <a:ea typeface="Calibri" charset="0"/>
                <a:cs typeface="Calibri" charset="0"/>
              </a:rPr>
              <a:t>automated infrastructure tools as part of DevOps toolchains </a:t>
            </a:r>
            <a:r>
              <a:rPr lang="en-US" sz="1200" dirty="0">
                <a:ea typeface="Calibri" charset="0"/>
                <a:cs typeface="Calibri" charset="0"/>
              </a:rPr>
              <a:t>by 2023</a:t>
            </a:r>
          </a:p>
        </p:txBody>
      </p:sp>
      <p:sp>
        <p:nvSpPr>
          <p:cNvPr id="162" name="TextBox 161">
            <a:extLst>
              <a:ext uri="{FF2B5EF4-FFF2-40B4-BE49-F238E27FC236}">
                <a16:creationId xmlns:a16="http://schemas.microsoft.com/office/drawing/2014/main" id="{E5FA1C9F-869D-4267-99D1-9E6B094C4769}"/>
              </a:ext>
            </a:extLst>
          </p:cNvPr>
          <p:cNvSpPr txBox="1"/>
          <p:nvPr/>
        </p:nvSpPr>
        <p:spPr>
          <a:xfrm>
            <a:off x="828040" y="4024679"/>
            <a:ext cx="3036832" cy="424732"/>
          </a:xfrm>
          <a:prstGeom prst="rect">
            <a:avLst/>
          </a:prstGeom>
          <a:noFill/>
        </p:spPr>
        <p:txBody>
          <a:bodyPr wrap="square" rtlCol="0">
            <a:spAutoFit/>
          </a:bodyPr>
          <a:lstStyle/>
          <a:p>
            <a:pPr algn="ctr">
              <a:lnSpc>
                <a:spcPct val="90000"/>
              </a:lnSpc>
              <a:buClr>
                <a:schemeClr val="tx2"/>
              </a:buClr>
            </a:pPr>
            <a:r>
              <a:rPr lang="en-US" sz="1200" b="1">
                <a:ea typeface="Calibri" charset="0"/>
                <a:cs typeface="Calibri" charset="0"/>
              </a:rPr>
              <a:t>IT spend allocated to Cloud in 2020 </a:t>
            </a:r>
            <a:r>
              <a:rPr lang="en-US" sz="1200">
                <a:ea typeface="Calibri" charset="0"/>
                <a:cs typeface="Calibri" charset="0"/>
              </a:rPr>
              <a:t>(up from 31% in 2017)</a:t>
            </a:r>
          </a:p>
        </p:txBody>
      </p:sp>
      <p:sp>
        <p:nvSpPr>
          <p:cNvPr id="163" name="TextBox 162">
            <a:extLst>
              <a:ext uri="{FF2B5EF4-FFF2-40B4-BE49-F238E27FC236}">
                <a16:creationId xmlns:a16="http://schemas.microsoft.com/office/drawing/2014/main" id="{3834F6B3-7190-4438-A694-97584D97A424}"/>
              </a:ext>
            </a:extLst>
          </p:cNvPr>
          <p:cNvSpPr txBox="1"/>
          <p:nvPr/>
        </p:nvSpPr>
        <p:spPr>
          <a:xfrm>
            <a:off x="4605096" y="4024679"/>
            <a:ext cx="3017832" cy="590931"/>
          </a:xfrm>
          <a:prstGeom prst="rect">
            <a:avLst/>
          </a:prstGeom>
          <a:noFill/>
        </p:spPr>
        <p:txBody>
          <a:bodyPr wrap="square" rtlCol="0">
            <a:spAutoFit/>
          </a:bodyPr>
          <a:lstStyle/>
          <a:p>
            <a:pPr algn="ctr">
              <a:lnSpc>
                <a:spcPct val="90000"/>
              </a:lnSpc>
              <a:buClr>
                <a:schemeClr val="tx2"/>
              </a:buClr>
            </a:pPr>
            <a:r>
              <a:rPr lang="en-US" sz="1200" b="1">
                <a:ea typeface="Calibri" charset="0"/>
                <a:cs typeface="Calibri" charset="0"/>
              </a:rPr>
              <a:t>of IT organizations will adopt DevOps initiatives by 2021</a:t>
            </a:r>
            <a:br>
              <a:rPr lang="en-US" sz="1200" b="1">
                <a:ea typeface="Calibri" charset="0"/>
                <a:cs typeface="Calibri" charset="0"/>
              </a:rPr>
            </a:br>
            <a:r>
              <a:rPr lang="en-US" sz="1200">
                <a:ea typeface="Calibri" charset="0"/>
                <a:cs typeface="Calibri" charset="0"/>
              </a:rPr>
              <a:t>(up from 41% in 2017)</a:t>
            </a:r>
          </a:p>
        </p:txBody>
      </p:sp>
      <p:grpSp>
        <p:nvGrpSpPr>
          <p:cNvPr id="164" name="Group 163">
            <a:extLst>
              <a:ext uri="{FF2B5EF4-FFF2-40B4-BE49-F238E27FC236}">
                <a16:creationId xmlns:a16="http://schemas.microsoft.com/office/drawing/2014/main" id="{7D8DEC71-9958-45C6-BD5B-2B024B071208}"/>
              </a:ext>
            </a:extLst>
          </p:cNvPr>
          <p:cNvGrpSpPr/>
          <p:nvPr/>
        </p:nvGrpSpPr>
        <p:grpSpPr>
          <a:xfrm>
            <a:off x="9357585" y="2863853"/>
            <a:ext cx="1054780" cy="1018916"/>
            <a:chOff x="-3056914" y="2235409"/>
            <a:chExt cx="1334684" cy="1289304"/>
          </a:xfrm>
        </p:grpSpPr>
        <p:sp>
          <p:nvSpPr>
            <p:cNvPr id="165" name="Oval 164">
              <a:extLst>
                <a:ext uri="{FF2B5EF4-FFF2-40B4-BE49-F238E27FC236}">
                  <a16:creationId xmlns:a16="http://schemas.microsoft.com/office/drawing/2014/main" id="{566B03CA-A0F1-4F4C-9C84-41A4693981EB}"/>
                </a:ext>
              </a:extLst>
            </p:cNvPr>
            <p:cNvSpPr/>
            <p:nvPr/>
          </p:nvSpPr>
          <p:spPr bwMode="gray">
            <a:xfrm>
              <a:off x="-3034224" y="2235409"/>
              <a:ext cx="1289304" cy="128930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nvGrpSpPr>
            <p:cNvPr id="166" name="Group 165">
              <a:extLst>
                <a:ext uri="{FF2B5EF4-FFF2-40B4-BE49-F238E27FC236}">
                  <a16:creationId xmlns:a16="http://schemas.microsoft.com/office/drawing/2014/main" id="{82B1B758-E654-4F93-B9F2-298EDADCFFBE}"/>
                </a:ext>
              </a:extLst>
            </p:cNvPr>
            <p:cNvGrpSpPr/>
            <p:nvPr/>
          </p:nvGrpSpPr>
          <p:grpSpPr>
            <a:xfrm>
              <a:off x="-3056914" y="2236035"/>
              <a:ext cx="1334684" cy="1288052"/>
              <a:chOff x="-3856801" y="2228849"/>
              <a:chExt cx="2953547" cy="2850357"/>
            </a:xfrm>
          </p:grpSpPr>
          <p:sp>
            <p:nvSpPr>
              <p:cNvPr id="167" name="TextBox 166">
                <a:extLst>
                  <a:ext uri="{FF2B5EF4-FFF2-40B4-BE49-F238E27FC236}">
                    <a16:creationId xmlns:a16="http://schemas.microsoft.com/office/drawing/2014/main" id="{F81DB279-1B17-4576-B890-C9667AC1A8E3}"/>
                  </a:ext>
                </a:extLst>
              </p:cNvPr>
              <p:cNvSpPr txBox="1"/>
              <p:nvPr/>
            </p:nvSpPr>
            <p:spPr bwMode="gray">
              <a:xfrm>
                <a:off x="-3856801" y="3059370"/>
                <a:ext cx="2953547" cy="1189317"/>
              </a:xfrm>
              <a:prstGeom prst="rect">
                <a:avLst/>
              </a:prstGeom>
              <a:noFill/>
            </p:spPr>
            <p:txBody>
              <a:bodyPr wrap="square" rtlCol="0" anchor="ctr" anchorCtr="0">
                <a:spAutoFit/>
              </a:bodyPr>
              <a:lstStyle/>
              <a:p>
                <a:pPr marL="0" marR="0" lvl="0" indent="0" algn="ctr" defTabSz="685355" rtl="0" eaLnBrk="1" fontAlgn="auto" latinLnBrk="0" hangingPunct="1">
                  <a:lnSpc>
                    <a:spcPct val="90000"/>
                  </a:lnSpc>
                  <a:spcBef>
                    <a:spcPts val="900"/>
                  </a:spcBef>
                  <a:spcAft>
                    <a:spcPts val="0"/>
                  </a:spcAft>
                  <a:buClr>
                    <a:srgbClr val="D1232B"/>
                  </a:buClr>
                  <a:buSzTx/>
                  <a:buFontTx/>
                  <a:buNone/>
                  <a:tabLst/>
                  <a:defRPr/>
                </a:pPr>
                <a:r>
                  <a:rPr kumimoji="0" lang="en-US" sz="2400" b="1" i="0" u="none" strike="noStrike" kern="1200" cap="none" spc="0" normalizeH="0" baseline="0" noProof="0" dirty="0">
                    <a:ln>
                      <a:noFill/>
                    </a:ln>
                    <a:effectLst/>
                    <a:uLnTx/>
                    <a:uFillTx/>
                    <a:latin typeface="Century Gothic" panose="020F0302020204030204"/>
                    <a:ea typeface="Omnes" charset="0"/>
                    <a:cs typeface="Omnes" charset="0"/>
                  </a:rPr>
                  <a:t>60%</a:t>
                </a:r>
              </a:p>
            </p:txBody>
          </p:sp>
          <p:sp>
            <p:nvSpPr>
              <p:cNvPr id="168" name="Arc 167">
                <a:extLst>
                  <a:ext uri="{FF2B5EF4-FFF2-40B4-BE49-F238E27FC236}">
                    <a16:creationId xmlns:a16="http://schemas.microsoft.com/office/drawing/2014/main" id="{22E533D5-F7AB-48DC-83B6-07396B8D930F}"/>
                  </a:ext>
                </a:extLst>
              </p:cNvPr>
              <p:cNvSpPr/>
              <p:nvPr/>
            </p:nvSpPr>
            <p:spPr>
              <a:xfrm>
                <a:off x="-3805206" y="2228849"/>
                <a:ext cx="2850357" cy="2850357"/>
              </a:xfrm>
              <a:prstGeom prst="arc">
                <a:avLst>
                  <a:gd name="adj1" fmla="val 16200000"/>
                  <a:gd name="adj2" fmla="val 21356229"/>
                </a:avLst>
              </a:prstGeom>
              <a:ln w="1270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grpSp>
      </p:grpSp>
      <p:grpSp>
        <p:nvGrpSpPr>
          <p:cNvPr id="169" name="Group 168">
            <a:extLst>
              <a:ext uri="{FF2B5EF4-FFF2-40B4-BE49-F238E27FC236}">
                <a16:creationId xmlns:a16="http://schemas.microsoft.com/office/drawing/2014/main" id="{32B76885-0A4F-4F4D-9FC9-57ABB8673E37}"/>
              </a:ext>
            </a:extLst>
          </p:cNvPr>
          <p:cNvGrpSpPr/>
          <p:nvPr/>
        </p:nvGrpSpPr>
        <p:grpSpPr>
          <a:xfrm>
            <a:off x="1820083" y="2863853"/>
            <a:ext cx="1054780" cy="1018916"/>
            <a:chOff x="-3056914" y="2235409"/>
            <a:chExt cx="1334684" cy="1289304"/>
          </a:xfrm>
        </p:grpSpPr>
        <p:sp>
          <p:nvSpPr>
            <p:cNvPr id="202" name="Oval 201">
              <a:extLst>
                <a:ext uri="{FF2B5EF4-FFF2-40B4-BE49-F238E27FC236}">
                  <a16:creationId xmlns:a16="http://schemas.microsoft.com/office/drawing/2014/main" id="{FB703EB8-E72C-4E5C-A342-E1D591EAE278}"/>
                </a:ext>
              </a:extLst>
            </p:cNvPr>
            <p:cNvSpPr/>
            <p:nvPr/>
          </p:nvSpPr>
          <p:spPr bwMode="gray">
            <a:xfrm>
              <a:off x="-3034224" y="2235409"/>
              <a:ext cx="1289304" cy="128930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nvGrpSpPr>
            <p:cNvPr id="204" name="Group 203">
              <a:extLst>
                <a:ext uri="{FF2B5EF4-FFF2-40B4-BE49-F238E27FC236}">
                  <a16:creationId xmlns:a16="http://schemas.microsoft.com/office/drawing/2014/main" id="{B9DAC325-F380-4F1A-BC7F-628727C2229E}"/>
                </a:ext>
              </a:extLst>
            </p:cNvPr>
            <p:cNvGrpSpPr/>
            <p:nvPr/>
          </p:nvGrpSpPr>
          <p:grpSpPr>
            <a:xfrm>
              <a:off x="-3056914" y="2236035"/>
              <a:ext cx="1334684" cy="1288052"/>
              <a:chOff x="-3856801" y="2228849"/>
              <a:chExt cx="2953547" cy="2850357"/>
            </a:xfrm>
          </p:grpSpPr>
          <p:sp>
            <p:nvSpPr>
              <p:cNvPr id="205" name="TextBox 204">
                <a:extLst>
                  <a:ext uri="{FF2B5EF4-FFF2-40B4-BE49-F238E27FC236}">
                    <a16:creationId xmlns:a16="http://schemas.microsoft.com/office/drawing/2014/main" id="{2CAFACB3-54F6-4A5F-A262-6E15CCBEA852}"/>
                  </a:ext>
                </a:extLst>
              </p:cNvPr>
              <p:cNvSpPr txBox="1"/>
              <p:nvPr/>
            </p:nvSpPr>
            <p:spPr bwMode="gray">
              <a:xfrm>
                <a:off x="-3856801" y="3059370"/>
                <a:ext cx="2953547" cy="1189317"/>
              </a:xfrm>
              <a:prstGeom prst="rect">
                <a:avLst/>
              </a:prstGeom>
              <a:noFill/>
            </p:spPr>
            <p:txBody>
              <a:bodyPr wrap="square" rtlCol="0" anchor="ctr" anchorCtr="0">
                <a:spAutoFit/>
              </a:bodyPr>
              <a:lstStyle/>
              <a:p>
                <a:pPr marL="0" marR="0" lvl="0" indent="0" algn="ctr" defTabSz="685355" rtl="0" eaLnBrk="1" fontAlgn="auto" latinLnBrk="0" hangingPunct="1">
                  <a:lnSpc>
                    <a:spcPct val="90000"/>
                  </a:lnSpc>
                  <a:spcBef>
                    <a:spcPts val="900"/>
                  </a:spcBef>
                  <a:spcAft>
                    <a:spcPts val="0"/>
                  </a:spcAft>
                  <a:buClr>
                    <a:srgbClr val="D1232B"/>
                  </a:buClr>
                  <a:buSzTx/>
                  <a:buFontTx/>
                  <a:buNone/>
                  <a:tabLst/>
                  <a:defRPr/>
                </a:pPr>
                <a:r>
                  <a:rPr kumimoji="0" lang="en-US" sz="2400" b="1" i="0" u="none" strike="noStrike" kern="1200" cap="none" spc="0" normalizeH="0" baseline="0" noProof="0">
                    <a:ln>
                      <a:noFill/>
                    </a:ln>
                    <a:effectLst/>
                    <a:uLnTx/>
                    <a:uFillTx/>
                    <a:latin typeface="Century Gothic" panose="020F0302020204030204"/>
                    <a:ea typeface="Omnes" charset="0"/>
                    <a:cs typeface="Omnes" charset="0"/>
                  </a:rPr>
                  <a:t>47%</a:t>
                </a:r>
              </a:p>
            </p:txBody>
          </p:sp>
          <p:sp>
            <p:nvSpPr>
              <p:cNvPr id="211" name="Arc 210">
                <a:extLst>
                  <a:ext uri="{FF2B5EF4-FFF2-40B4-BE49-F238E27FC236}">
                    <a16:creationId xmlns:a16="http://schemas.microsoft.com/office/drawing/2014/main" id="{2831D703-EA42-407D-AEDC-67DAE4E48DAC}"/>
                  </a:ext>
                </a:extLst>
              </p:cNvPr>
              <p:cNvSpPr/>
              <p:nvPr/>
            </p:nvSpPr>
            <p:spPr>
              <a:xfrm>
                <a:off x="-3805206" y="2228849"/>
                <a:ext cx="2850357" cy="2850357"/>
              </a:xfrm>
              <a:prstGeom prst="arc">
                <a:avLst>
                  <a:gd name="adj1" fmla="val 16200000"/>
                  <a:gd name="adj2" fmla="val 4242781"/>
                </a:avLst>
              </a:prstGeom>
              <a:ln w="127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grpSp>
      </p:grpSp>
      <p:grpSp>
        <p:nvGrpSpPr>
          <p:cNvPr id="212" name="Group 211">
            <a:extLst>
              <a:ext uri="{FF2B5EF4-FFF2-40B4-BE49-F238E27FC236}">
                <a16:creationId xmlns:a16="http://schemas.microsoft.com/office/drawing/2014/main" id="{E02E77C2-85CA-4E3C-B9B1-04DF8ABCAAC6}"/>
              </a:ext>
            </a:extLst>
          </p:cNvPr>
          <p:cNvGrpSpPr/>
          <p:nvPr/>
        </p:nvGrpSpPr>
        <p:grpSpPr>
          <a:xfrm>
            <a:off x="5586622" y="2863853"/>
            <a:ext cx="1054780" cy="1018916"/>
            <a:chOff x="-3056914" y="2235409"/>
            <a:chExt cx="1334684" cy="1289304"/>
          </a:xfrm>
        </p:grpSpPr>
        <p:sp>
          <p:nvSpPr>
            <p:cNvPr id="213" name="Oval 212">
              <a:extLst>
                <a:ext uri="{FF2B5EF4-FFF2-40B4-BE49-F238E27FC236}">
                  <a16:creationId xmlns:a16="http://schemas.microsoft.com/office/drawing/2014/main" id="{4FABE618-494A-461B-BA8C-7D6B3EE2BB27}"/>
                </a:ext>
              </a:extLst>
            </p:cNvPr>
            <p:cNvSpPr/>
            <p:nvPr/>
          </p:nvSpPr>
          <p:spPr bwMode="gray">
            <a:xfrm>
              <a:off x="-3034224" y="2235409"/>
              <a:ext cx="1289304" cy="1289304"/>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nvGrpSpPr>
            <p:cNvPr id="214" name="Group 213">
              <a:extLst>
                <a:ext uri="{FF2B5EF4-FFF2-40B4-BE49-F238E27FC236}">
                  <a16:creationId xmlns:a16="http://schemas.microsoft.com/office/drawing/2014/main" id="{42F61D4A-42FE-4BE2-9FC0-70549354522F}"/>
                </a:ext>
              </a:extLst>
            </p:cNvPr>
            <p:cNvGrpSpPr/>
            <p:nvPr/>
          </p:nvGrpSpPr>
          <p:grpSpPr>
            <a:xfrm>
              <a:off x="-3056914" y="2236035"/>
              <a:ext cx="1334684" cy="1288052"/>
              <a:chOff x="-3856801" y="2228849"/>
              <a:chExt cx="2953547" cy="2850357"/>
            </a:xfrm>
          </p:grpSpPr>
          <p:sp>
            <p:nvSpPr>
              <p:cNvPr id="215" name="TextBox 214">
                <a:extLst>
                  <a:ext uri="{FF2B5EF4-FFF2-40B4-BE49-F238E27FC236}">
                    <a16:creationId xmlns:a16="http://schemas.microsoft.com/office/drawing/2014/main" id="{52DDDAEE-720B-4ED8-91E0-3308B3E71495}"/>
                  </a:ext>
                </a:extLst>
              </p:cNvPr>
              <p:cNvSpPr txBox="1"/>
              <p:nvPr/>
            </p:nvSpPr>
            <p:spPr bwMode="gray">
              <a:xfrm>
                <a:off x="-3856801" y="3059370"/>
                <a:ext cx="2953547" cy="1189317"/>
              </a:xfrm>
              <a:prstGeom prst="rect">
                <a:avLst/>
              </a:prstGeom>
              <a:noFill/>
            </p:spPr>
            <p:txBody>
              <a:bodyPr wrap="square" rtlCol="0" anchor="ctr" anchorCtr="0">
                <a:spAutoFit/>
              </a:bodyPr>
              <a:lstStyle/>
              <a:p>
                <a:pPr marL="0" marR="0" lvl="0" indent="0" algn="ctr" defTabSz="685355" rtl="0" eaLnBrk="1" fontAlgn="auto" latinLnBrk="0" hangingPunct="1">
                  <a:lnSpc>
                    <a:spcPct val="90000"/>
                  </a:lnSpc>
                  <a:spcBef>
                    <a:spcPts val="900"/>
                  </a:spcBef>
                  <a:spcAft>
                    <a:spcPts val="0"/>
                  </a:spcAft>
                  <a:buClr>
                    <a:srgbClr val="D1232B"/>
                  </a:buClr>
                  <a:buSzTx/>
                  <a:buFontTx/>
                  <a:buNone/>
                  <a:tabLst/>
                  <a:defRPr/>
                </a:pPr>
                <a:r>
                  <a:rPr kumimoji="0" lang="en-US" sz="2400" b="1" i="0" u="none" strike="noStrike" kern="1200" cap="none" spc="0" normalizeH="0" baseline="0" noProof="0">
                    <a:ln>
                      <a:noFill/>
                    </a:ln>
                    <a:effectLst/>
                    <a:uLnTx/>
                    <a:uFillTx/>
                    <a:latin typeface="Century Gothic" panose="020F0302020204030204"/>
                    <a:ea typeface="Omnes" charset="0"/>
                    <a:cs typeface="Omnes" charset="0"/>
                  </a:rPr>
                  <a:t>8</a:t>
                </a:r>
                <a:r>
                  <a:rPr lang="en-US" sz="2400" b="1">
                    <a:latin typeface="Century Gothic" panose="020F0302020204030204"/>
                    <a:ea typeface="Omnes" charset="0"/>
                    <a:cs typeface="Omnes" charset="0"/>
                  </a:rPr>
                  <a:t>0</a:t>
                </a:r>
                <a:r>
                  <a:rPr kumimoji="0" lang="en-US" sz="2400" b="1" i="0" u="none" strike="noStrike" kern="1200" cap="none" spc="0" normalizeH="0" baseline="0" noProof="0">
                    <a:ln>
                      <a:noFill/>
                    </a:ln>
                    <a:effectLst/>
                    <a:uLnTx/>
                    <a:uFillTx/>
                    <a:latin typeface="Century Gothic" panose="020F0302020204030204"/>
                    <a:ea typeface="Omnes" charset="0"/>
                    <a:cs typeface="Omnes" charset="0"/>
                  </a:rPr>
                  <a:t>%</a:t>
                </a:r>
              </a:p>
            </p:txBody>
          </p:sp>
          <p:sp>
            <p:nvSpPr>
              <p:cNvPr id="216" name="Arc 215">
                <a:extLst>
                  <a:ext uri="{FF2B5EF4-FFF2-40B4-BE49-F238E27FC236}">
                    <a16:creationId xmlns:a16="http://schemas.microsoft.com/office/drawing/2014/main" id="{23B28168-AF28-4ED0-9912-70450F5B9C5F}"/>
                  </a:ext>
                </a:extLst>
              </p:cNvPr>
              <p:cNvSpPr/>
              <p:nvPr/>
            </p:nvSpPr>
            <p:spPr>
              <a:xfrm>
                <a:off x="-3805206" y="2228849"/>
                <a:ext cx="2850357" cy="2850357"/>
              </a:xfrm>
              <a:prstGeom prst="arc">
                <a:avLst>
                  <a:gd name="adj1" fmla="val 16200000"/>
                  <a:gd name="adj2" fmla="val 12610216"/>
                </a:avLst>
              </a:prstGeom>
              <a:ln w="1270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grpSp>
      </p:grpSp>
      <p:grpSp>
        <p:nvGrpSpPr>
          <p:cNvPr id="217" name="Group 216">
            <a:extLst>
              <a:ext uri="{FF2B5EF4-FFF2-40B4-BE49-F238E27FC236}">
                <a16:creationId xmlns:a16="http://schemas.microsoft.com/office/drawing/2014/main" id="{98E60669-2D38-4879-BEAE-55EF15266FEB}"/>
              </a:ext>
            </a:extLst>
          </p:cNvPr>
          <p:cNvGrpSpPr/>
          <p:nvPr/>
        </p:nvGrpSpPr>
        <p:grpSpPr>
          <a:xfrm>
            <a:off x="5503044" y="4821722"/>
            <a:ext cx="1221937" cy="1038333"/>
            <a:chOff x="13133387" y="1939787"/>
            <a:chExt cx="3175254" cy="2698153"/>
          </a:xfrm>
        </p:grpSpPr>
        <p:sp>
          <p:nvSpPr>
            <p:cNvPr id="218" name="Freeform: Shape 217">
              <a:extLst>
                <a:ext uri="{FF2B5EF4-FFF2-40B4-BE49-F238E27FC236}">
                  <a16:creationId xmlns:a16="http://schemas.microsoft.com/office/drawing/2014/main" id="{EDB88652-0CED-4C77-90AB-80DFC3B7A618}"/>
                </a:ext>
              </a:extLst>
            </p:cNvPr>
            <p:cNvSpPr/>
            <p:nvPr/>
          </p:nvSpPr>
          <p:spPr>
            <a:xfrm>
              <a:off x="15694235" y="2145831"/>
              <a:ext cx="523875" cy="409575"/>
            </a:xfrm>
            <a:custGeom>
              <a:avLst/>
              <a:gdLst>
                <a:gd name="connsiteX0" fmla="*/ 447718 w 523875"/>
                <a:gd name="connsiteY0" fmla="*/ 188334 h 409575"/>
                <a:gd name="connsiteX1" fmla="*/ 416381 w 523875"/>
                <a:gd name="connsiteY1" fmla="*/ 194525 h 409575"/>
                <a:gd name="connsiteX2" fmla="*/ 416381 w 523875"/>
                <a:gd name="connsiteY2" fmla="*/ 192906 h 409575"/>
                <a:gd name="connsiteX3" fmla="*/ 199687 w 523875"/>
                <a:gd name="connsiteY3" fmla="*/ 215 h 409575"/>
                <a:gd name="connsiteX4" fmla="*/ 22808 w 523875"/>
                <a:gd name="connsiteY4" fmla="*/ 96036 h 409575"/>
                <a:gd name="connsiteX5" fmla="*/ 1567 w 523875"/>
                <a:gd name="connsiteY5" fmla="*/ 223195 h 409575"/>
                <a:gd name="connsiteX6" fmla="*/ 199402 w 523875"/>
                <a:gd name="connsiteY6" fmla="*/ 413314 h 409575"/>
                <a:gd name="connsiteX7" fmla="*/ 209117 w 523875"/>
                <a:gd name="connsiteY7" fmla="*/ 412647 h 409575"/>
                <a:gd name="connsiteX8" fmla="*/ 214451 w 523875"/>
                <a:gd name="connsiteY8" fmla="*/ 412743 h 409575"/>
                <a:gd name="connsiteX9" fmla="*/ 292937 w 523875"/>
                <a:gd name="connsiteY9" fmla="*/ 393883 h 409575"/>
                <a:gd name="connsiteX10" fmla="*/ 297986 w 523875"/>
                <a:gd name="connsiteY10" fmla="*/ 403694 h 409575"/>
                <a:gd name="connsiteX11" fmla="*/ 336847 w 523875"/>
                <a:gd name="connsiteY11" fmla="*/ 415981 h 409575"/>
                <a:gd name="connsiteX12" fmla="*/ 337228 w 523875"/>
                <a:gd name="connsiteY12" fmla="*/ 416648 h 409575"/>
                <a:gd name="connsiteX13" fmla="*/ 383044 w 523875"/>
                <a:gd name="connsiteY13" fmla="*/ 322636 h 409575"/>
                <a:gd name="connsiteX14" fmla="*/ 447718 w 523875"/>
                <a:gd name="connsiteY14" fmla="*/ 353973 h 409575"/>
                <a:gd name="connsiteX15" fmla="*/ 530586 w 523875"/>
                <a:gd name="connsiteY15" fmla="*/ 271106 h 409575"/>
                <a:gd name="connsiteX16" fmla="*/ 447718 w 523875"/>
                <a:gd name="connsiteY16" fmla="*/ 18833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875" h="409575">
                  <a:moveTo>
                    <a:pt x="447718" y="188334"/>
                  </a:moveTo>
                  <a:cubicBezTo>
                    <a:pt x="436670" y="188334"/>
                    <a:pt x="426097" y="190524"/>
                    <a:pt x="416381" y="194525"/>
                  </a:cubicBezTo>
                  <a:cubicBezTo>
                    <a:pt x="416381" y="193953"/>
                    <a:pt x="416381" y="193477"/>
                    <a:pt x="416381" y="192906"/>
                  </a:cubicBezTo>
                  <a:cubicBezTo>
                    <a:pt x="411428" y="76415"/>
                    <a:pt x="316178" y="-4738"/>
                    <a:pt x="199687" y="215"/>
                  </a:cubicBezTo>
                  <a:cubicBezTo>
                    <a:pt x="83197" y="5168"/>
                    <a:pt x="22808" y="96036"/>
                    <a:pt x="22808" y="96036"/>
                  </a:cubicBezTo>
                  <a:cubicBezTo>
                    <a:pt x="-4814" y="131755"/>
                    <a:pt x="-528" y="174618"/>
                    <a:pt x="1567" y="223195"/>
                  </a:cubicBezTo>
                  <a:cubicBezTo>
                    <a:pt x="6235" y="333209"/>
                    <a:pt x="79387" y="418458"/>
                    <a:pt x="199402" y="413314"/>
                  </a:cubicBezTo>
                  <a:cubicBezTo>
                    <a:pt x="202640" y="413219"/>
                    <a:pt x="205879" y="412933"/>
                    <a:pt x="209117" y="412647"/>
                  </a:cubicBezTo>
                  <a:cubicBezTo>
                    <a:pt x="210927" y="412647"/>
                    <a:pt x="212641" y="412838"/>
                    <a:pt x="214451" y="412743"/>
                  </a:cubicBezTo>
                  <a:cubicBezTo>
                    <a:pt x="242455" y="411504"/>
                    <a:pt x="268934" y="404837"/>
                    <a:pt x="292937" y="393883"/>
                  </a:cubicBezTo>
                  <a:cubicBezTo>
                    <a:pt x="294461" y="397503"/>
                    <a:pt x="295985" y="401027"/>
                    <a:pt x="297986" y="403694"/>
                  </a:cubicBezTo>
                  <a:cubicBezTo>
                    <a:pt x="303510" y="411504"/>
                    <a:pt x="325608" y="413695"/>
                    <a:pt x="336847" y="415981"/>
                  </a:cubicBezTo>
                  <a:lnTo>
                    <a:pt x="337228" y="416648"/>
                  </a:lnTo>
                  <a:lnTo>
                    <a:pt x="383044" y="322636"/>
                  </a:lnTo>
                  <a:cubicBezTo>
                    <a:pt x="398188" y="341686"/>
                    <a:pt x="421429" y="353973"/>
                    <a:pt x="447718" y="353973"/>
                  </a:cubicBezTo>
                  <a:cubicBezTo>
                    <a:pt x="493534" y="353973"/>
                    <a:pt x="530586" y="316826"/>
                    <a:pt x="530586" y="271106"/>
                  </a:cubicBezTo>
                  <a:cubicBezTo>
                    <a:pt x="530586" y="225386"/>
                    <a:pt x="493438" y="188334"/>
                    <a:pt x="447718" y="188334"/>
                  </a:cubicBezTo>
                  <a:close/>
                </a:path>
              </a:pathLst>
            </a:custGeom>
            <a:solidFill>
              <a:srgbClr val="2A3E40"/>
            </a:solid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0D12C24F-10D4-42EE-8683-F060A6831DDD}"/>
                </a:ext>
              </a:extLst>
            </p:cNvPr>
            <p:cNvSpPr/>
            <p:nvPr/>
          </p:nvSpPr>
          <p:spPr>
            <a:xfrm>
              <a:off x="15210408" y="4347464"/>
              <a:ext cx="228600" cy="142875"/>
            </a:xfrm>
            <a:custGeom>
              <a:avLst/>
              <a:gdLst>
                <a:gd name="connsiteX0" fmla="*/ 0 w 228600"/>
                <a:gd name="connsiteY0" fmla="*/ 0 h 142875"/>
                <a:gd name="connsiteX1" fmla="*/ 38767 w 228600"/>
                <a:gd name="connsiteY1" fmla="*/ 151162 h 142875"/>
                <a:gd name="connsiteX2" fmla="*/ 237649 w 228600"/>
                <a:gd name="connsiteY2" fmla="*/ 151162 h 142875"/>
                <a:gd name="connsiteX3" fmla="*/ 204121 w 228600"/>
                <a:gd name="connsiteY3" fmla="*/ 0 h 142875"/>
              </a:gdLst>
              <a:ahLst/>
              <a:cxnLst>
                <a:cxn ang="0">
                  <a:pos x="connsiteX0" y="connsiteY0"/>
                </a:cxn>
                <a:cxn ang="0">
                  <a:pos x="connsiteX1" y="connsiteY1"/>
                </a:cxn>
                <a:cxn ang="0">
                  <a:pos x="connsiteX2" y="connsiteY2"/>
                </a:cxn>
                <a:cxn ang="0">
                  <a:pos x="connsiteX3" y="connsiteY3"/>
                </a:cxn>
              </a:cxnLst>
              <a:rect l="l" t="t" r="r" b="b"/>
              <a:pathLst>
                <a:path w="228600" h="142875">
                  <a:moveTo>
                    <a:pt x="0" y="0"/>
                  </a:moveTo>
                  <a:lnTo>
                    <a:pt x="38767" y="151162"/>
                  </a:lnTo>
                  <a:lnTo>
                    <a:pt x="237649" y="151162"/>
                  </a:lnTo>
                  <a:lnTo>
                    <a:pt x="204121" y="0"/>
                  </a:lnTo>
                  <a:close/>
                </a:path>
              </a:pathLst>
            </a:custGeom>
            <a:solidFill>
              <a:srgbClr val="BD7879"/>
            </a:solid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67AC0887-C30F-445A-99A8-FFEE41A15B6E}"/>
                </a:ext>
              </a:extLst>
            </p:cNvPr>
            <p:cNvSpPr/>
            <p:nvPr/>
          </p:nvSpPr>
          <p:spPr>
            <a:xfrm>
              <a:off x="14776830" y="3513931"/>
              <a:ext cx="1285875" cy="828675"/>
            </a:xfrm>
            <a:custGeom>
              <a:avLst/>
              <a:gdLst>
                <a:gd name="connsiteX0" fmla="*/ 1288352 w 1285875"/>
                <a:gd name="connsiteY0" fmla="*/ 68389 h 828675"/>
                <a:gd name="connsiteX1" fmla="*/ 867918 w 1285875"/>
                <a:gd name="connsiteY1" fmla="*/ 0 h 828675"/>
                <a:gd name="connsiteX2" fmla="*/ 342614 w 1285875"/>
                <a:gd name="connsiteY2" fmla="*/ 74867 h 828675"/>
                <a:gd name="connsiteX3" fmla="*/ 332137 w 1285875"/>
                <a:gd name="connsiteY3" fmla="*/ 76486 h 828675"/>
                <a:gd name="connsiteX4" fmla="*/ 224314 w 1285875"/>
                <a:gd name="connsiteY4" fmla="*/ 189357 h 828675"/>
                <a:gd name="connsiteX5" fmla="*/ 0 w 1285875"/>
                <a:gd name="connsiteY5" fmla="*/ 832390 h 828675"/>
                <a:gd name="connsiteX6" fmla="*/ 231267 w 1285875"/>
                <a:gd name="connsiteY6" fmla="*/ 832390 h 828675"/>
                <a:gd name="connsiteX7" fmla="*/ 266891 w 1285875"/>
                <a:gd name="connsiteY7" fmla="*/ 810673 h 828675"/>
                <a:gd name="connsiteX8" fmla="*/ 381000 w 1285875"/>
                <a:gd name="connsiteY8" fmla="*/ 583597 h 828675"/>
                <a:gd name="connsiteX9" fmla="*/ 433769 w 1285875"/>
                <a:gd name="connsiteY9" fmla="*/ 833533 h 828675"/>
                <a:gd name="connsiteX10" fmla="*/ 665036 w 1285875"/>
                <a:gd name="connsiteY10" fmla="*/ 833533 h 828675"/>
                <a:gd name="connsiteX11" fmla="*/ 700659 w 1285875"/>
                <a:gd name="connsiteY11" fmla="*/ 811816 h 828675"/>
                <a:gd name="connsiteX12" fmla="*/ 601694 w 1285875"/>
                <a:gd name="connsiteY12" fmla="*/ 344519 h 828675"/>
                <a:gd name="connsiteX13" fmla="*/ 1061847 w 1285875"/>
                <a:gd name="connsiteY13" fmla="*/ 301847 h 828675"/>
                <a:gd name="connsiteX14" fmla="*/ 1288352 w 1285875"/>
                <a:gd name="connsiteY14" fmla="*/ 68389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5875" h="828675">
                  <a:moveTo>
                    <a:pt x="1288352" y="68389"/>
                  </a:moveTo>
                  <a:lnTo>
                    <a:pt x="867918" y="0"/>
                  </a:lnTo>
                  <a:lnTo>
                    <a:pt x="342614" y="74867"/>
                  </a:lnTo>
                  <a:cubicBezTo>
                    <a:pt x="339090" y="75247"/>
                    <a:pt x="335566" y="75819"/>
                    <a:pt x="332137" y="76486"/>
                  </a:cubicBezTo>
                  <a:cubicBezTo>
                    <a:pt x="276511" y="87249"/>
                    <a:pt x="234506" y="133636"/>
                    <a:pt x="224314" y="189357"/>
                  </a:cubicBezTo>
                  <a:lnTo>
                    <a:pt x="0" y="832390"/>
                  </a:lnTo>
                  <a:lnTo>
                    <a:pt x="231267" y="832390"/>
                  </a:lnTo>
                  <a:cubicBezTo>
                    <a:pt x="246317" y="832390"/>
                    <a:pt x="260128" y="824103"/>
                    <a:pt x="266891" y="810673"/>
                  </a:cubicBezTo>
                  <a:cubicBezTo>
                    <a:pt x="302514" y="739140"/>
                    <a:pt x="343567" y="657701"/>
                    <a:pt x="381000" y="583597"/>
                  </a:cubicBezTo>
                  <a:lnTo>
                    <a:pt x="433769" y="833533"/>
                  </a:lnTo>
                  <a:lnTo>
                    <a:pt x="665036" y="833533"/>
                  </a:lnTo>
                  <a:cubicBezTo>
                    <a:pt x="680085" y="833533"/>
                    <a:pt x="693896" y="825246"/>
                    <a:pt x="700659" y="811816"/>
                  </a:cubicBezTo>
                  <a:lnTo>
                    <a:pt x="601694" y="344519"/>
                  </a:lnTo>
                  <a:lnTo>
                    <a:pt x="1061847" y="301847"/>
                  </a:lnTo>
                  <a:cubicBezTo>
                    <a:pt x="1196340" y="300418"/>
                    <a:pt x="1300448" y="202692"/>
                    <a:pt x="1288352" y="68389"/>
                  </a:cubicBezTo>
                  <a:close/>
                </a:path>
              </a:pathLst>
            </a:custGeom>
            <a:solidFill>
              <a:srgbClr val="2A3E40"/>
            </a:solid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68A5B5CB-A8D6-47BB-B3D8-886EA4E6AD9E}"/>
                </a:ext>
              </a:extLst>
            </p:cNvPr>
            <p:cNvSpPr/>
            <p:nvPr/>
          </p:nvSpPr>
          <p:spPr>
            <a:xfrm>
              <a:off x="13133387" y="2206244"/>
              <a:ext cx="1085850" cy="1085850"/>
            </a:xfrm>
            <a:custGeom>
              <a:avLst/>
              <a:gdLst>
                <a:gd name="connsiteX0" fmla="*/ 1090041 w 1085850"/>
                <a:gd name="connsiteY0" fmla="*/ 545021 h 1085850"/>
                <a:gd name="connsiteX1" fmla="*/ 545021 w 1085850"/>
                <a:gd name="connsiteY1" fmla="*/ 1090041 h 1085850"/>
                <a:gd name="connsiteX2" fmla="*/ 0 w 1085850"/>
                <a:gd name="connsiteY2" fmla="*/ 545020 h 1085850"/>
                <a:gd name="connsiteX3" fmla="*/ 545021 w 1085850"/>
                <a:gd name="connsiteY3" fmla="*/ 0 h 1085850"/>
                <a:gd name="connsiteX4" fmla="*/ 1090041 w 1085850"/>
                <a:gd name="connsiteY4" fmla="*/ 545021 h 108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0" h="1085850">
                  <a:moveTo>
                    <a:pt x="1090041" y="545021"/>
                  </a:moveTo>
                  <a:cubicBezTo>
                    <a:pt x="1090041" y="846027"/>
                    <a:pt x="846027" y="1090041"/>
                    <a:pt x="545021" y="1090041"/>
                  </a:cubicBezTo>
                  <a:cubicBezTo>
                    <a:pt x="244014" y="1090041"/>
                    <a:pt x="0" y="846027"/>
                    <a:pt x="0" y="545020"/>
                  </a:cubicBezTo>
                  <a:cubicBezTo>
                    <a:pt x="0" y="244014"/>
                    <a:pt x="244014" y="0"/>
                    <a:pt x="545021" y="0"/>
                  </a:cubicBezTo>
                  <a:cubicBezTo>
                    <a:pt x="846027" y="0"/>
                    <a:pt x="1090041" y="244014"/>
                    <a:pt x="1090041" y="545021"/>
                  </a:cubicBezTo>
                  <a:close/>
                </a:path>
              </a:pathLst>
            </a:custGeom>
            <a:solidFill>
              <a:schemeClr val="tx1"/>
            </a:solid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064026C-A9D4-439C-88F1-6834B20489CD}"/>
                </a:ext>
              </a:extLst>
            </p:cNvPr>
            <p:cNvSpPr/>
            <p:nvPr/>
          </p:nvSpPr>
          <p:spPr>
            <a:xfrm>
              <a:off x="15640555" y="2241963"/>
              <a:ext cx="504825" cy="619125"/>
            </a:xfrm>
            <a:custGeom>
              <a:avLst/>
              <a:gdLst>
                <a:gd name="connsiteX0" fmla="*/ 504446 w 504825"/>
                <a:gd name="connsiteY0" fmla="*/ 445579 h 619125"/>
                <a:gd name="connsiteX1" fmla="*/ 410434 w 504825"/>
                <a:gd name="connsiteY1" fmla="*/ 373380 h 619125"/>
                <a:gd name="connsiteX2" fmla="*/ 409863 w 504825"/>
                <a:gd name="connsiteY2" fmla="*/ 372523 h 619125"/>
                <a:gd name="connsiteX3" fmla="*/ 390908 w 504825"/>
                <a:gd name="connsiteY3" fmla="*/ 320612 h 619125"/>
                <a:gd name="connsiteX4" fmla="*/ 389860 w 504825"/>
                <a:gd name="connsiteY4" fmla="*/ 319754 h 619125"/>
                <a:gd name="connsiteX5" fmla="*/ 389860 w 504825"/>
                <a:gd name="connsiteY5" fmla="*/ 319754 h 619125"/>
                <a:gd name="connsiteX6" fmla="*/ 338521 w 504825"/>
                <a:gd name="connsiteY6" fmla="*/ 268034 h 619125"/>
                <a:gd name="connsiteX7" fmla="*/ 324805 w 504825"/>
                <a:gd name="connsiteY7" fmla="*/ 227171 h 619125"/>
                <a:gd name="connsiteX8" fmla="*/ 351379 w 504825"/>
                <a:gd name="connsiteY8" fmla="*/ 178499 h 619125"/>
                <a:gd name="connsiteX9" fmla="*/ 300516 w 504825"/>
                <a:gd name="connsiteY9" fmla="*/ 144971 h 619125"/>
                <a:gd name="connsiteX10" fmla="*/ 266416 w 504825"/>
                <a:gd name="connsiteY10" fmla="*/ 189643 h 619125"/>
                <a:gd name="connsiteX11" fmla="*/ 266131 w 504825"/>
                <a:gd name="connsiteY11" fmla="*/ 194786 h 619125"/>
                <a:gd name="connsiteX12" fmla="*/ 266035 w 504825"/>
                <a:gd name="connsiteY12" fmla="*/ 260795 h 619125"/>
                <a:gd name="connsiteX13" fmla="*/ 264607 w 504825"/>
                <a:gd name="connsiteY13" fmla="*/ 262223 h 619125"/>
                <a:gd name="connsiteX14" fmla="*/ 209933 w 504825"/>
                <a:gd name="connsiteY14" fmla="*/ 255460 h 619125"/>
                <a:gd name="connsiteX15" fmla="*/ 206123 w 504825"/>
                <a:gd name="connsiteY15" fmla="*/ 41720 h 619125"/>
                <a:gd name="connsiteX16" fmla="*/ 205075 w 504825"/>
                <a:gd name="connsiteY16" fmla="*/ 40196 h 619125"/>
                <a:gd name="connsiteX17" fmla="*/ 77059 w 504825"/>
                <a:gd name="connsiteY17" fmla="*/ 95 h 619125"/>
                <a:gd name="connsiteX18" fmla="*/ 75821 w 504825"/>
                <a:gd name="connsiteY18" fmla="*/ 190 h 619125"/>
                <a:gd name="connsiteX19" fmla="*/ 24481 w 504825"/>
                <a:gd name="connsiteY19" fmla="*/ 151829 h 619125"/>
                <a:gd name="connsiteX20" fmla="*/ 859 w 504825"/>
                <a:gd name="connsiteY20" fmla="*/ 251365 h 619125"/>
                <a:gd name="connsiteX21" fmla="*/ 12575 w 504825"/>
                <a:gd name="connsiteY21" fmla="*/ 273558 h 619125"/>
                <a:gd name="connsiteX22" fmla="*/ 23815 w 504825"/>
                <a:gd name="connsiteY22" fmla="*/ 273272 h 619125"/>
                <a:gd name="connsiteX23" fmla="*/ 26101 w 504825"/>
                <a:gd name="connsiteY23" fmla="*/ 300800 h 619125"/>
                <a:gd name="connsiteX24" fmla="*/ 142306 w 504825"/>
                <a:gd name="connsiteY24" fmla="*/ 422148 h 619125"/>
                <a:gd name="connsiteX25" fmla="*/ 143353 w 504825"/>
                <a:gd name="connsiteY25" fmla="*/ 423196 h 619125"/>
                <a:gd name="connsiteX26" fmla="*/ 203837 w 504825"/>
                <a:gd name="connsiteY26" fmla="*/ 549116 h 619125"/>
                <a:gd name="connsiteX27" fmla="*/ 203837 w 504825"/>
                <a:gd name="connsiteY27" fmla="*/ 549974 h 619125"/>
                <a:gd name="connsiteX28" fmla="*/ 196789 w 504825"/>
                <a:gd name="connsiteY28" fmla="*/ 621316 h 619125"/>
                <a:gd name="connsiteX29" fmla="*/ 199170 w 504825"/>
                <a:gd name="connsiteY29" fmla="*/ 622935 h 619125"/>
                <a:gd name="connsiteX30" fmla="*/ 255082 w 504825"/>
                <a:gd name="connsiteY30" fmla="*/ 565785 h 619125"/>
                <a:gd name="connsiteX31" fmla="*/ 503399 w 504825"/>
                <a:gd name="connsiteY31" fmla="*/ 448246 h 619125"/>
                <a:gd name="connsiteX32" fmla="*/ 504446 w 504825"/>
                <a:gd name="connsiteY32" fmla="*/ 445579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4825" h="619125">
                  <a:moveTo>
                    <a:pt x="504446" y="445579"/>
                  </a:moveTo>
                  <a:lnTo>
                    <a:pt x="410434" y="373380"/>
                  </a:lnTo>
                  <a:cubicBezTo>
                    <a:pt x="410244" y="373094"/>
                    <a:pt x="410053" y="372713"/>
                    <a:pt x="409863" y="372523"/>
                  </a:cubicBezTo>
                  <a:lnTo>
                    <a:pt x="390908" y="320612"/>
                  </a:lnTo>
                  <a:cubicBezTo>
                    <a:pt x="390718" y="320135"/>
                    <a:pt x="389384" y="319659"/>
                    <a:pt x="389860" y="319754"/>
                  </a:cubicBezTo>
                  <a:cubicBezTo>
                    <a:pt x="389860" y="319754"/>
                    <a:pt x="389860" y="319754"/>
                    <a:pt x="389860" y="319754"/>
                  </a:cubicBezTo>
                  <a:cubicBezTo>
                    <a:pt x="366239" y="309944"/>
                    <a:pt x="346617" y="292418"/>
                    <a:pt x="338521" y="268034"/>
                  </a:cubicBezTo>
                  <a:cubicBezTo>
                    <a:pt x="332520" y="249936"/>
                    <a:pt x="326424" y="231648"/>
                    <a:pt x="324805" y="227171"/>
                  </a:cubicBezTo>
                  <a:cubicBezTo>
                    <a:pt x="344045" y="219742"/>
                    <a:pt x="355761" y="199358"/>
                    <a:pt x="351379" y="178499"/>
                  </a:cubicBezTo>
                  <a:cubicBezTo>
                    <a:pt x="346617" y="155257"/>
                    <a:pt x="323852" y="140208"/>
                    <a:pt x="300516" y="144971"/>
                  </a:cubicBezTo>
                  <a:cubicBezTo>
                    <a:pt x="279275" y="149352"/>
                    <a:pt x="265178" y="168688"/>
                    <a:pt x="266416" y="189643"/>
                  </a:cubicBezTo>
                  <a:cubicBezTo>
                    <a:pt x="266321" y="191357"/>
                    <a:pt x="266035" y="192977"/>
                    <a:pt x="266131" y="194786"/>
                  </a:cubicBezTo>
                  <a:cubicBezTo>
                    <a:pt x="266226" y="197263"/>
                    <a:pt x="266131" y="251365"/>
                    <a:pt x="266035" y="260795"/>
                  </a:cubicBezTo>
                  <a:cubicBezTo>
                    <a:pt x="266035" y="261556"/>
                    <a:pt x="265464" y="262128"/>
                    <a:pt x="264607" y="262223"/>
                  </a:cubicBezTo>
                  <a:cubicBezTo>
                    <a:pt x="246414" y="262700"/>
                    <a:pt x="216791" y="281559"/>
                    <a:pt x="209933" y="255460"/>
                  </a:cubicBezTo>
                  <a:lnTo>
                    <a:pt x="206123" y="41720"/>
                  </a:lnTo>
                  <a:cubicBezTo>
                    <a:pt x="206123" y="41053"/>
                    <a:pt x="205742" y="40386"/>
                    <a:pt x="205075" y="40196"/>
                  </a:cubicBezTo>
                  <a:lnTo>
                    <a:pt x="77059" y="95"/>
                  </a:lnTo>
                  <a:cubicBezTo>
                    <a:pt x="76583" y="0"/>
                    <a:pt x="76107" y="-95"/>
                    <a:pt x="75821" y="190"/>
                  </a:cubicBezTo>
                  <a:cubicBezTo>
                    <a:pt x="68201" y="6191"/>
                    <a:pt x="19909" y="84296"/>
                    <a:pt x="24481" y="151829"/>
                  </a:cubicBezTo>
                  <a:cubicBezTo>
                    <a:pt x="25815" y="171545"/>
                    <a:pt x="8194" y="230410"/>
                    <a:pt x="859" y="251365"/>
                  </a:cubicBezTo>
                  <a:cubicBezTo>
                    <a:pt x="-1617" y="259652"/>
                    <a:pt x="955" y="272129"/>
                    <a:pt x="12575" y="273558"/>
                  </a:cubicBezTo>
                  <a:lnTo>
                    <a:pt x="23815" y="273272"/>
                  </a:lnTo>
                  <a:lnTo>
                    <a:pt x="26101" y="300800"/>
                  </a:lnTo>
                  <a:cubicBezTo>
                    <a:pt x="26958" y="395764"/>
                    <a:pt x="132114" y="420052"/>
                    <a:pt x="142306" y="422148"/>
                  </a:cubicBezTo>
                  <a:cubicBezTo>
                    <a:pt x="142877" y="422243"/>
                    <a:pt x="143163" y="422624"/>
                    <a:pt x="143353" y="423196"/>
                  </a:cubicBezTo>
                  <a:lnTo>
                    <a:pt x="203837" y="549116"/>
                  </a:lnTo>
                  <a:cubicBezTo>
                    <a:pt x="203932" y="549402"/>
                    <a:pt x="203932" y="549688"/>
                    <a:pt x="203837" y="549974"/>
                  </a:cubicBezTo>
                  <a:lnTo>
                    <a:pt x="196789" y="621316"/>
                  </a:lnTo>
                  <a:cubicBezTo>
                    <a:pt x="196503" y="622649"/>
                    <a:pt x="198027" y="623697"/>
                    <a:pt x="199170" y="622935"/>
                  </a:cubicBezTo>
                  <a:cubicBezTo>
                    <a:pt x="199170" y="622935"/>
                    <a:pt x="211457" y="595789"/>
                    <a:pt x="255082" y="565785"/>
                  </a:cubicBezTo>
                  <a:cubicBezTo>
                    <a:pt x="330996" y="513588"/>
                    <a:pt x="414816" y="473869"/>
                    <a:pt x="503399" y="448246"/>
                  </a:cubicBezTo>
                  <a:cubicBezTo>
                    <a:pt x="505113" y="448437"/>
                    <a:pt x="505780" y="446532"/>
                    <a:pt x="504446" y="445579"/>
                  </a:cubicBezTo>
                  <a:close/>
                </a:path>
              </a:pathLst>
            </a:custGeom>
            <a:solidFill>
              <a:srgbClr val="BD7879"/>
            </a:solid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126C402-8E5D-4293-B316-4898BF55F019}"/>
                </a:ext>
              </a:extLst>
            </p:cNvPr>
            <p:cNvSpPr/>
            <p:nvPr/>
          </p:nvSpPr>
          <p:spPr>
            <a:xfrm>
              <a:off x="15644653" y="2681075"/>
              <a:ext cx="600074" cy="904875"/>
            </a:xfrm>
            <a:custGeom>
              <a:avLst/>
              <a:gdLst>
                <a:gd name="connsiteX0" fmla="*/ 192024 w 600075"/>
                <a:gd name="connsiteY0" fmla="*/ 190187 h 904875"/>
                <a:gd name="connsiteX1" fmla="*/ 504635 w 600075"/>
                <a:gd name="connsiteY1" fmla="*/ 13593 h 904875"/>
                <a:gd name="connsiteX2" fmla="*/ 504635 w 600075"/>
                <a:gd name="connsiteY2" fmla="*/ 13593 h 904875"/>
                <a:gd name="connsiteX3" fmla="*/ 607124 w 600075"/>
                <a:gd name="connsiteY3" fmla="*/ 285341 h 904875"/>
                <a:gd name="connsiteX4" fmla="*/ 592169 w 600075"/>
                <a:gd name="connsiteY4" fmla="*/ 416310 h 904875"/>
                <a:gd name="connsiteX5" fmla="*/ 420434 w 600075"/>
                <a:gd name="connsiteY5" fmla="*/ 905419 h 904875"/>
                <a:gd name="connsiteX6" fmla="*/ 0 w 600075"/>
                <a:gd name="connsiteY6" fmla="*/ 837029 h 904875"/>
                <a:gd name="connsiteX7" fmla="*/ 127445 w 600075"/>
                <a:gd name="connsiteY7" fmla="*/ 443361 h 904875"/>
                <a:gd name="connsiteX8" fmla="*/ 192024 w 600075"/>
                <a:gd name="connsiteY8" fmla="*/ 190187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075" h="904875">
                  <a:moveTo>
                    <a:pt x="192024" y="190187"/>
                  </a:moveTo>
                  <a:cubicBezTo>
                    <a:pt x="192024" y="190187"/>
                    <a:pt x="352616" y="-31746"/>
                    <a:pt x="504635" y="13593"/>
                  </a:cubicBezTo>
                  <a:cubicBezTo>
                    <a:pt x="500348" y="10640"/>
                    <a:pt x="472059" y="-15458"/>
                    <a:pt x="504635" y="13593"/>
                  </a:cubicBezTo>
                  <a:cubicBezTo>
                    <a:pt x="581120" y="81792"/>
                    <a:pt x="618744" y="183519"/>
                    <a:pt x="607124" y="285341"/>
                  </a:cubicBezTo>
                  <a:lnTo>
                    <a:pt x="592169" y="416310"/>
                  </a:lnTo>
                  <a:lnTo>
                    <a:pt x="420434" y="905419"/>
                  </a:lnTo>
                  <a:cubicBezTo>
                    <a:pt x="420434" y="905419"/>
                    <a:pt x="0" y="837029"/>
                    <a:pt x="0" y="837029"/>
                  </a:cubicBezTo>
                  <a:lnTo>
                    <a:pt x="127445" y="443361"/>
                  </a:lnTo>
                  <a:lnTo>
                    <a:pt x="192024" y="190187"/>
                  </a:lnTo>
                  <a:close/>
                </a:path>
              </a:pathLst>
            </a:custGeom>
            <a:solidFill>
              <a:schemeClr val="bg1"/>
            </a:solid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C1A23FFE-ACA9-47F1-A14F-0ADC05645356}"/>
                </a:ext>
              </a:extLst>
            </p:cNvPr>
            <p:cNvSpPr/>
            <p:nvPr/>
          </p:nvSpPr>
          <p:spPr>
            <a:xfrm>
              <a:off x="15124207" y="3152077"/>
              <a:ext cx="923925" cy="276225"/>
            </a:xfrm>
            <a:custGeom>
              <a:avLst/>
              <a:gdLst>
                <a:gd name="connsiteX0" fmla="*/ 698659 w 923925"/>
                <a:gd name="connsiteY0" fmla="*/ 0 h 276225"/>
                <a:gd name="connsiteX1" fmla="*/ 672275 w 923925"/>
                <a:gd name="connsiteY1" fmla="*/ 74962 h 276225"/>
                <a:gd name="connsiteX2" fmla="*/ 163735 w 923925"/>
                <a:gd name="connsiteY2" fmla="*/ 60007 h 276225"/>
                <a:gd name="connsiteX3" fmla="*/ 0 w 923925"/>
                <a:gd name="connsiteY3" fmla="*/ 149828 h 276225"/>
                <a:gd name="connsiteX4" fmla="*/ 0 w 923925"/>
                <a:gd name="connsiteY4" fmla="*/ 149828 h 276225"/>
                <a:gd name="connsiteX5" fmla="*/ 258413 w 923925"/>
                <a:gd name="connsiteY5" fmla="*/ 183832 h 276225"/>
                <a:gd name="connsiteX6" fmla="*/ 258413 w 923925"/>
                <a:gd name="connsiteY6" fmla="*/ 183832 h 276225"/>
                <a:gd name="connsiteX7" fmla="*/ 699802 w 923925"/>
                <a:gd name="connsiteY7" fmla="*/ 271177 h 276225"/>
                <a:gd name="connsiteX8" fmla="*/ 699802 w 923925"/>
                <a:gd name="connsiteY8" fmla="*/ 271177 h 276225"/>
                <a:gd name="connsiteX9" fmla="*/ 861441 w 923925"/>
                <a:gd name="connsiteY9" fmla="*/ 194405 h 276225"/>
                <a:gd name="connsiteX10" fmla="*/ 932879 w 923925"/>
                <a:gd name="connsiteY10" fmla="*/ 56578 h 276225"/>
                <a:gd name="connsiteX11" fmla="*/ 698659 w 923925"/>
                <a:gd name="connsiteY11"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925" h="276225">
                  <a:moveTo>
                    <a:pt x="698659" y="0"/>
                  </a:moveTo>
                  <a:lnTo>
                    <a:pt x="672275" y="74962"/>
                  </a:lnTo>
                  <a:lnTo>
                    <a:pt x="163735" y="60007"/>
                  </a:lnTo>
                  <a:cubicBezTo>
                    <a:pt x="96869" y="57912"/>
                    <a:pt x="34195" y="92297"/>
                    <a:pt x="0" y="149828"/>
                  </a:cubicBezTo>
                  <a:lnTo>
                    <a:pt x="0" y="149828"/>
                  </a:lnTo>
                  <a:lnTo>
                    <a:pt x="258413" y="183832"/>
                  </a:lnTo>
                  <a:lnTo>
                    <a:pt x="258413" y="183832"/>
                  </a:lnTo>
                  <a:lnTo>
                    <a:pt x="699802" y="271177"/>
                  </a:lnTo>
                  <a:cubicBezTo>
                    <a:pt x="703040" y="271939"/>
                    <a:pt x="696563" y="270415"/>
                    <a:pt x="699802" y="271177"/>
                  </a:cubicBezTo>
                  <a:cubicBezTo>
                    <a:pt x="788575" y="292513"/>
                    <a:pt x="832199" y="249745"/>
                    <a:pt x="861441" y="194405"/>
                  </a:cubicBezTo>
                  <a:lnTo>
                    <a:pt x="932879" y="56578"/>
                  </a:lnTo>
                  <a:lnTo>
                    <a:pt x="698659" y="0"/>
                  </a:lnTo>
                  <a:close/>
                </a:path>
              </a:pathLst>
            </a:custGeom>
            <a:solidFill>
              <a:srgbClr val="BD7879"/>
            </a:solidFill>
            <a:ln w="9525" cap="flat">
              <a:noFill/>
              <a:prstDash val="solid"/>
              <a:miter/>
            </a:ln>
          </p:spPr>
          <p:txBody>
            <a:bodyPr rtlCol="0" anchor="ctr"/>
            <a:lstStyle/>
            <a:p>
              <a:endParaRPr lang="en-US"/>
            </a:p>
          </p:txBody>
        </p:sp>
        <p:grpSp>
          <p:nvGrpSpPr>
            <p:cNvPr id="226" name="Graphic 25">
              <a:extLst>
                <a:ext uri="{FF2B5EF4-FFF2-40B4-BE49-F238E27FC236}">
                  <a16:creationId xmlns:a16="http://schemas.microsoft.com/office/drawing/2014/main" id="{04CB1BE1-08F4-4F14-9DE5-43DDC90EB434}"/>
                </a:ext>
              </a:extLst>
            </p:cNvPr>
            <p:cNvGrpSpPr/>
            <p:nvPr/>
          </p:nvGrpSpPr>
          <p:grpSpPr>
            <a:xfrm>
              <a:off x="15213266" y="3066256"/>
              <a:ext cx="1095375" cy="1571625"/>
              <a:chOff x="15213266" y="3066256"/>
              <a:chExt cx="1095375" cy="1571625"/>
            </a:xfrm>
            <a:solidFill>
              <a:schemeClr val="accent1"/>
            </a:solidFill>
          </p:grpSpPr>
          <p:sp>
            <p:nvSpPr>
              <p:cNvPr id="241" name="Freeform: Shape 240">
                <a:extLst>
                  <a:ext uri="{FF2B5EF4-FFF2-40B4-BE49-F238E27FC236}">
                    <a16:creationId xmlns:a16="http://schemas.microsoft.com/office/drawing/2014/main" id="{479A3701-0852-44A9-B6A4-85CB479CEAFB}"/>
                  </a:ext>
                </a:extLst>
              </p:cNvPr>
              <p:cNvSpPr/>
              <p:nvPr/>
            </p:nvSpPr>
            <p:spPr>
              <a:xfrm>
                <a:off x="15213266" y="3896932"/>
                <a:ext cx="904875" cy="733425"/>
              </a:xfrm>
              <a:custGeom>
                <a:avLst/>
                <a:gdLst>
                  <a:gd name="connsiteX0" fmla="*/ 868775 w 904875"/>
                  <a:gd name="connsiteY0" fmla="*/ 742569 h 733425"/>
                  <a:gd name="connsiteX1" fmla="*/ 770382 w 904875"/>
                  <a:gd name="connsiteY1" fmla="*/ 94297 h 733425"/>
                  <a:gd name="connsiteX2" fmla="*/ 702755 w 904875"/>
                  <a:gd name="connsiteY2" fmla="*/ 36290 h 733425"/>
                  <a:gd name="connsiteX3" fmla="*/ 234601 w 904875"/>
                  <a:gd name="connsiteY3" fmla="*/ 36290 h 733425"/>
                  <a:gd name="connsiteX4" fmla="*/ 167735 w 904875"/>
                  <a:gd name="connsiteY4" fmla="*/ 90202 h 733425"/>
                  <a:gd name="connsiteX5" fmla="*/ 37147 w 904875"/>
                  <a:gd name="connsiteY5" fmla="*/ 742569 h 733425"/>
                  <a:gd name="connsiteX6" fmla="*/ 0 w 904875"/>
                  <a:gd name="connsiteY6" fmla="*/ 742569 h 733425"/>
                  <a:gd name="connsiteX7" fmla="*/ 132302 w 904875"/>
                  <a:gd name="connsiteY7" fmla="*/ 82486 h 733425"/>
                  <a:gd name="connsiteX8" fmla="*/ 234601 w 904875"/>
                  <a:gd name="connsiteY8" fmla="*/ 0 h 733425"/>
                  <a:gd name="connsiteX9" fmla="*/ 702755 w 904875"/>
                  <a:gd name="connsiteY9" fmla="*/ 0 h 733425"/>
                  <a:gd name="connsiteX10" fmla="*/ 806196 w 904875"/>
                  <a:gd name="connsiteY10" fmla="*/ 88868 h 733425"/>
                  <a:gd name="connsiteX11" fmla="*/ 905447 w 904875"/>
                  <a:gd name="connsiteY11" fmla="*/ 742664 h 733425"/>
                  <a:gd name="connsiteX12" fmla="*/ 868775 w 904875"/>
                  <a:gd name="connsiteY12" fmla="*/ 74266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4875" h="733425">
                    <a:moveTo>
                      <a:pt x="868775" y="742569"/>
                    </a:moveTo>
                    <a:lnTo>
                      <a:pt x="770382" y="94297"/>
                    </a:lnTo>
                    <a:cubicBezTo>
                      <a:pt x="765239" y="60674"/>
                      <a:pt x="736759" y="36290"/>
                      <a:pt x="702755" y="36290"/>
                    </a:cubicBezTo>
                    <a:lnTo>
                      <a:pt x="234601" y="36290"/>
                    </a:lnTo>
                    <a:cubicBezTo>
                      <a:pt x="202597" y="36290"/>
                      <a:pt x="174593" y="58960"/>
                      <a:pt x="167735" y="90202"/>
                    </a:cubicBezTo>
                    <a:lnTo>
                      <a:pt x="37147" y="742569"/>
                    </a:lnTo>
                    <a:lnTo>
                      <a:pt x="0" y="742569"/>
                    </a:lnTo>
                    <a:lnTo>
                      <a:pt x="132302" y="82486"/>
                    </a:lnTo>
                    <a:cubicBezTo>
                      <a:pt x="142684" y="34671"/>
                      <a:pt x="185642" y="0"/>
                      <a:pt x="234601" y="0"/>
                    </a:cubicBezTo>
                    <a:lnTo>
                      <a:pt x="702755" y="0"/>
                    </a:lnTo>
                    <a:cubicBezTo>
                      <a:pt x="754856" y="0"/>
                      <a:pt x="798290" y="37338"/>
                      <a:pt x="806196" y="88868"/>
                    </a:cubicBezTo>
                    <a:lnTo>
                      <a:pt x="905447" y="742664"/>
                    </a:lnTo>
                    <a:lnTo>
                      <a:pt x="868775" y="742664"/>
                    </a:lnTo>
                    <a:close/>
                  </a:path>
                </a:pathLst>
              </a:custGeom>
              <a:solidFill>
                <a:schemeClr val="bg1"/>
              </a:solid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3E2EB5D-9B2F-4761-9B84-13F9F202EC1D}"/>
                  </a:ext>
                </a:extLst>
              </p:cNvPr>
              <p:cNvSpPr/>
              <p:nvPr/>
            </p:nvSpPr>
            <p:spPr>
              <a:xfrm>
                <a:off x="15257459" y="3066256"/>
                <a:ext cx="1047750" cy="838200"/>
              </a:xfrm>
              <a:custGeom>
                <a:avLst/>
                <a:gdLst>
                  <a:gd name="connsiteX0" fmla="*/ 856682 w 1047750"/>
                  <a:gd name="connsiteY0" fmla="*/ 707612 h 838200"/>
                  <a:gd name="connsiteX1" fmla="*/ 685708 w 1047750"/>
                  <a:gd name="connsiteY1" fmla="*/ 838867 h 838200"/>
                  <a:gd name="connsiteX2" fmla="*/ 670 w 1047750"/>
                  <a:gd name="connsiteY2" fmla="*/ 838867 h 838200"/>
                  <a:gd name="connsiteX3" fmla="*/ 670 w 1047750"/>
                  <a:gd name="connsiteY3" fmla="*/ 838867 h 838200"/>
                  <a:gd name="connsiteX4" fmla="*/ 52010 w 1047750"/>
                  <a:gd name="connsiteY4" fmla="*/ 770096 h 838200"/>
                  <a:gd name="connsiteX5" fmla="*/ 650656 w 1047750"/>
                  <a:gd name="connsiteY5" fmla="*/ 728567 h 838200"/>
                  <a:gd name="connsiteX6" fmla="*/ 726951 w 1047750"/>
                  <a:gd name="connsiteY6" fmla="*/ 668750 h 838200"/>
                  <a:gd name="connsiteX7" fmla="*/ 994413 w 1047750"/>
                  <a:gd name="connsiteY7" fmla="*/ 42005 h 838200"/>
                  <a:gd name="connsiteX8" fmla="*/ 1056802 w 1047750"/>
                  <a:gd name="connsiteY8" fmla="*/ 0 h 838200"/>
                  <a:gd name="connsiteX9" fmla="*/ 856682 w 1047750"/>
                  <a:gd name="connsiteY9" fmla="*/ 707612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0" h="838200">
                    <a:moveTo>
                      <a:pt x="856682" y="707612"/>
                    </a:moveTo>
                    <a:cubicBezTo>
                      <a:pt x="836012" y="785051"/>
                      <a:pt x="765813" y="838867"/>
                      <a:pt x="685708" y="838867"/>
                    </a:cubicBezTo>
                    <a:lnTo>
                      <a:pt x="670" y="838867"/>
                    </a:lnTo>
                    <a:lnTo>
                      <a:pt x="670" y="838867"/>
                    </a:lnTo>
                    <a:cubicBezTo>
                      <a:pt x="-4283" y="805625"/>
                      <a:pt x="18767" y="774764"/>
                      <a:pt x="52010" y="770096"/>
                    </a:cubicBezTo>
                    <a:lnTo>
                      <a:pt x="650656" y="728567"/>
                    </a:lnTo>
                    <a:cubicBezTo>
                      <a:pt x="685041" y="723805"/>
                      <a:pt x="714188" y="700945"/>
                      <a:pt x="726951" y="668750"/>
                    </a:cubicBezTo>
                    <a:lnTo>
                      <a:pt x="994413" y="42005"/>
                    </a:lnTo>
                    <a:cubicBezTo>
                      <a:pt x="1004700" y="16573"/>
                      <a:pt x="1029370" y="0"/>
                      <a:pt x="1056802" y="0"/>
                    </a:cubicBezTo>
                    <a:cubicBezTo>
                      <a:pt x="1056802" y="-95"/>
                      <a:pt x="927167" y="443960"/>
                      <a:pt x="856682" y="707612"/>
                    </a:cubicBezTo>
                    <a:close/>
                  </a:path>
                </a:pathLst>
              </a:custGeom>
              <a:solidFill>
                <a:srgbClr val="69A1AF"/>
              </a:solidFill>
              <a:ln w="9525" cap="flat">
                <a:noFill/>
                <a:prstDash val="solid"/>
                <a:miter/>
              </a:ln>
            </p:spPr>
            <p:txBody>
              <a:bodyPr rtlCol="0" anchor="ctr"/>
              <a:lstStyle/>
              <a:p>
                <a:endParaRPr lang="en-US"/>
              </a:p>
            </p:txBody>
          </p:sp>
        </p:grpSp>
        <p:sp>
          <p:nvSpPr>
            <p:cNvPr id="227" name="Freeform: Shape 226">
              <a:extLst>
                <a:ext uri="{FF2B5EF4-FFF2-40B4-BE49-F238E27FC236}">
                  <a16:creationId xmlns:a16="http://schemas.microsoft.com/office/drawing/2014/main" id="{3D7F4851-40C8-4A79-80AB-FCF20D835AC8}"/>
                </a:ext>
              </a:extLst>
            </p:cNvPr>
            <p:cNvSpPr/>
            <p:nvPr/>
          </p:nvSpPr>
          <p:spPr>
            <a:xfrm>
              <a:off x="14636856" y="2698972"/>
              <a:ext cx="666750" cy="619125"/>
            </a:xfrm>
            <a:custGeom>
              <a:avLst/>
              <a:gdLst>
                <a:gd name="connsiteX0" fmla="*/ 33009 w 666750"/>
                <a:gd name="connsiteY0" fmla="*/ 2096 h 619125"/>
                <a:gd name="connsiteX1" fmla="*/ 44629 w 666750"/>
                <a:gd name="connsiteY1" fmla="*/ 0 h 619125"/>
                <a:gd name="connsiteX2" fmla="*/ 141308 w 666750"/>
                <a:gd name="connsiteY2" fmla="*/ 531971 h 619125"/>
                <a:gd name="connsiteX3" fmla="*/ 625273 w 666750"/>
                <a:gd name="connsiteY3" fmla="*/ 564451 h 619125"/>
                <a:gd name="connsiteX4" fmla="*/ 675089 w 666750"/>
                <a:gd name="connsiteY4" fmla="*/ 623316 h 619125"/>
                <a:gd name="connsiteX5" fmla="*/ 125782 w 666750"/>
                <a:gd name="connsiteY5" fmla="*/ 586835 h 619125"/>
                <a:gd name="connsiteX6" fmla="*/ 91587 w 666750"/>
                <a:gd name="connsiteY6" fmla="*/ 556355 h 619125"/>
                <a:gd name="connsiteX7" fmla="*/ 719 w 666750"/>
                <a:gd name="connsiteY7" fmla="*/ 49244 h 619125"/>
                <a:gd name="connsiteX8" fmla="*/ 33009 w 666750"/>
                <a:gd name="connsiteY8" fmla="*/ 2096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0" h="619125">
                  <a:moveTo>
                    <a:pt x="33009" y="2096"/>
                  </a:moveTo>
                  <a:lnTo>
                    <a:pt x="44629" y="0"/>
                  </a:lnTo>
                  <a:cubicBezTo>
                    <a:pt x="44629" y="0"/>
                    <a:pt x="141689" y="531590"/>
                    <a:pt x="141308" y="531971"/>
                  </a:cubicBezTo>
                  <a:lnTo>
                    <a:pt x="625273" y="564451"/>
                  </a:lnTo>
                  <a:cubicBezTo>
                    <a:pt x="654039" y="566356"/>
                    <a:pt x="676994" y="594551"/>
                    <a:pt x="675089" y="623316"/>
                  </a:cubicBezTo>
                  <a:lnTo>
                    <a:pt x="125782" y="586835"/>
                  </a:lnTo>
                  <a:cubicBezTo>
                    <a:pt x="108732" y="585692"/>
                    <a:pt x="94635" y="573119"/>
                    <a:pt x="91587" y="556355"/>
                  </a:cubicBezTo>
                  <a:lnTo>
                    <a:pt x="719" y="49244"/>
                  </a:lnTo>
                  <a:cubicBezTo>
                    <a:pt x="-3472" y="27146"/>
                    <a:pt x="11101" y="6096"/>
                    <a:pt x="33009" y="2096"/>
                  </a:cubicBezTo>
                  <a:close/>
                </a:path>
              </a:pathLst>
            </a:custGeom>
            <a:solidFill>
              <a:srgbClr val="2A3E40"/>
            </a:solid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9DC7045-AE41-4444-9141-FF6FD3501416}"/>
                </a:ext>
              </a:extLst>
            </p:cNvPr>
            <p:cNvSpPr/>
            <p:nvPr/>
          </p:nvSpPr>
          <p:spPr>
            <a:xfrm>
              <a:off x="13752088" y="1939787"/>
              <a:ext cx="952500" cy="619125"/>
            </a:xfrm>
            <a:custGeom>
              <a:avLst/>
              <a:gdLst>
                <a:gd name="connsiteX0" fmla="*/ 121772 w 952500"/>
                <a:gd name="connsiteY0" fmla="*/ 612786 h 619125"/>
                <a:gd name="connsiteX1" fmla="*/ 171017 w 952500"/>
                <a:gd name="connsiteY1" fmla="*/ 497438 h 619125"/>
                <a:gd name="connsiteX2" fmla="*/ 145490 w 952500"/>
                <a:gd name="connsiteY2" fmla="*/ 462291 h 619125"/>
                <a:gd name="connsiteX3" fmla="*/ 346658 w 952500"/>
                <a:gd name="connsiteY3" fmla="*/ 166540 h 619125"/>
                <a:gd name="connsiteX4" fmla="*/ 422286 w 952500"/>
                <a:gd name="connsiteY4" fmla="*/ 171017 h 619125"/>
                <a:gd name="connsiteX5" fmla="*/ 472102 w 952500"/>
                <a:gd name="connsiteY5" fmla="*/ 120058 h 619125"/>
                <a:gd name="connsiteX6" fmla="*/ 779378 w 952500"/>
                <a:gd name="connsiteY6" fmla="*/ 203211 h 619125"/>
                <a:gd name="connsiteX7" fmla="*/ 784427 w 952500"/>
                <a:gd name="connsiteY7" fmla="*/ 251027 h 619125"/>
                <a:gd name="connsiteX8" fmla="*/ 899774 w 952500"/>
                <a:gd name="connsiteY8" fmla="*/ 300271 h 619125"/>
                <a:gd name="connsiteX9" fmla="*/ 949019 w 952500"/>
                <a:gd name="connsiteY9" fmla="*/ 184923 h 619125"/>
                <a:gd name="connsiteX10" fmla="*/ 833671 w 952500"/>
                <a:gd name="connsiteY10" fmla="*/ 135679 h 619125"/>
                <a:gd name="connsiteX11" fmla="*/ 783855 w 952500"/>
                <a:gd name="connsiteY11" fmla="*/ 186638 h 619125"/>
                <a:gd name="connsiteX12" fmla="*/ 476579 w 952500"/>
                <a:gd name="connsiteY12" fmla="*/ 103484 h 619125"/>
                <a:gd name="connsiteX13" fmla="*/ 471530 w 952500"/>
                <a:gd name="connsiteY13" fmla="*/ 55669 h 619125"/>
                <a:gd name="connsiteX14" fmla="*/ 356183 w 952500"/>
                <a:gd name="connsiteY14" fmla="*/ 6425 h 619125"/>
                <a:gd name="connsiteX15" fmla="*/ 306938 w 952500"/>
                <a:gd name="connsiteY15" fmla="*/ 121772 h 619125"/>
                <a:gd name="connsiteX16" fmla="*/ 332465 w 952500"/>
                <a:gd name="connsiteY16" fmla="*/ 156920 h 619125"/>
                <a:gd name="connsiteX17" fmla="*/ 131297 w 952500"/>
                <a:gd name="connsiteY17" fmla="*/ 452766 h 619125"/>
                <a:gd name="connsiteX18" fmla="*/ 55669 w 952500"/>
                <a:gd name="connsiteY18" fmla="*/ 448289 h 619125"/>
                <a:gd name="connsiteX19" fmla="*/ 6425 w 952500"/>
                <a:gd name="connsiteY19" fmla="*/ 563637 h 619125"/>
                <a:gd name="connsiteX20" fmla="*/ 121772 w 952500"/>
                <a:gd name="connsiteY20" fmla="*/ 612786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2500" h="619125">
                  <a:moveTo>
                    <a:pt x="121772" y="612786"/>
                  </a:moveTo>
                  <a:cubicBezTo>
                    <a:pt x="167207" y="594498"/>
                    <a:pt x="189305" y="542873"/>
                    <a:pt x="171017" y="497438"/>
                  </a:cubicBezTo>
                  <a:cubicBezTo>
                    <a:pt x="165302" y="483246"/>
                    <a:pt x="156443" y="471435"/>
                    <a:pt x="145490" y="462291"/>
                  </a:cubicBezTo>
                  <a:lnTo>
                    <a:pt x="346658" y="166540"/>
                  </a:lnTo>
                  <a:cubicBezTo>
                    <a:pt x="369137" y="178827"/>
                    <a:pt x="396664" y="181304"/>
                    <a:pt x="422286" y="171017"/>
                  </a:cubicBezTo>
                  <a:cubicBezTo>
                    <a:pt x="446289" y="161396"/>
                    <a:pt x="463625" y="142442"/>
                    <a:pt x="472102" y="120058"/>
                  </a:cubicBezTo>
                  <a:lnTo>
                    <a:pt x="779378" y="203211"/>
                  </a:lnTo>
                  <a:cubicBezTo>
                    <a:pt x="776711" y="218832"/>
                    <a:pt x="778140" y="235310"/>
                    <a:pt x="784427" y="251027"/>
                  </a:cubicBezTo>
                  <a:cubicBezTo>
                    <a:pt x="802715" y="296461"/>
                    <a:pt x="854340" y="318559"/>
                    <a:pt x="899774" y="300271"/>
                  </a:cubicBezTo>
                  <a:cubicBezTo>
                    <a:pt x="945209" y="281983"/>
                    <a:pt x="967307" y="230357"/>
                    <a:pt x="949019" y="184923"/>
                  </a:cubicBezTo>
                  <a:cubicBezTo>
                    <a:pt x="930731" y="139489"/>
                    <a:pt x="879105" y="117391"/>
                    <a:pt x="833671" y="135679"/>
                  </a:cubicBezTo>
                  <a:cubicBezTo>
                    <a:pt x="809668" y="145299"/>
                    <a:pt x="792332" y="164254"/>
                    <a:pt x="783855" y="186638"/>
                  </a:cubicBezTo>
                  <a:lnTo>
                    <a:pt x="476579" y="103484"/>
                  </a:lnTo>
                  <a:cubicBezTo>
                    <a:pt x="479246" y="87863"/>
                    <a:pt x="477817" y="71385"/>
                    <a:pt x="471530" y="55669"/>
                  </a:cubicBezTo>
                  <a:cubicBezTo>
                    <a:pt x="453242" y="10235"/>
                    <a:pt x="401617" y="-11863"/>
                    <a:pt x="356183" y="6425"/>
                  </a:cubicBezTo>
                  <a:cubicBezTo>
                    <a:pt x="310748" y="24713"/>
                    <a:pt x="288650" y="76338"/>
                    <a:pt x="306938" y="121772"/>
                  </a:cubicBezTo>
                  <a:cubicBezTo>
                    <a:pt x="312653" y="135965"/>
                    <a:pt x="321512" y="147776"/>
                    <a:pt x="332465" y="156920"/>
                  </a:cubicBezTo>
                  <a:lnTo>
                    <a:pt x="131297" y="452766"/>
                  </a:lnTo>
                  <a:cubicBezTo>
                    <a:pt x="108818" y="440479"/>
                    <a:pt x="81291" y="438002"/>
                    <a:pt x="55669" y="448289"/>
                  </a:cubicBezTo>
                  <a:cubicBezTo>
                    <a:pt x="10235" y="466577"/>
                    <a:pt x="-11863" y="518203"/>
                    <a:pt x="6425" y="563637"/>
                  </a:cubicBezTo>
                  <a:cubicBezTo>
                    <a:pt x="24617" y="609071"/>
                    <a:pt x="76338" y="631074"/>
                    <a:pt x="121772" y="612786"/>
                  </a:cubicBezTo>
                  <a:close/>
                </a:path>
              </a:pathLst>
            </a:custGeom>
            <a:solidFill>
              <a:srgbClr val="69A1AF"/>
            </a:solidFill>
            <a:ln w="9525" cap="flat">
              <a:noFill/>
              <a:prstDash val="solid"/>
              <a:miter/>
            </a:ln>
          </p:spPr>
          <p:txBody>
            <a:bodyPr rtlCol="0" anchor="ctr"/>
            <a:lstStyle/>
            <a:p>
              <a:endParaRPr lang="en-US"/>
            </a:p>
          </p:txBody>
        </p:sp>
        <p:grpSp>
          <p:nvGrpSpPr>
            <p:cNvPr id="229" name="Graphic 25">
              <a:extLst>
                <a:ext uri="{FF2B5EF4-FFF2-40B4-BE49-F238E27FC236}">
                  <a16:creationId xmlns:a16="http://schemas.microsoft.com/office/drawing/2014/main" id="{01383B63-DF69-4C4F-A987-626293D15BCA}"/>
                </a:ext>
              </a:extLst>
            </p:cNvPr>
            <p:cNvGrpSpPr/>
            <p:nvPr/>
          </p:nvGrpSpPr>
          <p:grpSpPr>
            <a:xfrm>
              <a:off x="13757656" y="2686971"/>
              <a:ext cx="314325" cy="314325"/>
              <a:chOff x="13757656" y="2686971"/>
              <a:chExt cx="314325" cy="314325"/>
            </a:xfrm>
            <a:solidFill>
              <a:schemeClr val="accent1"/>
            </a:solidFill>
          </p:grpSpPr>
          <p:sp>
            <p:nvSpPr>
              <p:cNvPr id="239" name="Freeform: Shape 238">
                <a:extLst>
                  <a:ext uri="{FF2B5EF4-FFF2-40B4-BE49-F238E27FC236}">
                    <a16:creationId xmlns:a16="http://schemas.microsoft.com/office/drawing/2014/main" id="{7424A494-619F-4CBA-9B07-18076D751345}"/>
                  </a:ext>
                </a:extLst>
              </p:cNvPr>
              <p:cNvSpPr/>
              <p:nvPr/>
            </p:nvSpPr>
            <p:spPr>
              <a:xfrm>
                <a:off x="13757656" y="2686971"/>
                <a:ext cx="314325" cy="314325"/>
              </a:xfrm>
              <a:custGeom>
                <a:avLst/>
                <a:gdLst>
                  <a:gd name="connsiteX0" fmla="*/ 317944 w 314325"/>
                  <a:gd name="connsiteY0" fmla="*/ 158972 h 314325"/>
                  <a:gd name="connsiteX1" fmla="*/ 158972 w 314325"/>
                  <a:gd name="connsiteY1" fmla="*/ 317945 h 314325"/>
                  <a:gd name="connsiteX2" fmla="*/ 0 w 314325"/>
                  <a:gd name="connsiteY2" fmla="*/ 158972 h 314325"/>
                  <a:gd name="connsiteX3" fmla="*/ 158972 w 314325"/>
                  <a:gd name="connsiteY3" fmla="*/ 0 h 314325"/>
                  <a:gd name="connsiteX4" fmla="*/ 317944 w 314325"/>
                  <a:gd name="connsiteY4" fmla="*/ 158972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14325">
                    <a:moveTo>
                      <a:pt x="317944" y="158972"/>
                    </a:moveTo>
                    <a:cubicBezTo>
                      <a:pt x="317944" y="246770"/>
                      <a:pt x="246770" y="317945"/>
                      <a:pt x="158972" y="317945"/>
                    </a:cubicBezTo>
                    <a:cubicBezTo>
                      <a:pt x="71174" y="317945"/>
                      <a:pt x="0" y="246770"/>
                      <a:pt x="0" y="158972"/>
                    </a:cubicBezTo>
                    <a:cubicBezTo>
                      <a:pt x="0" y="71174"/>
                      <a:pt x="71174" y="0"/>
                      <a:pt x="158972" y="0"/>
                    </a:cubicBezTo>
                    <a:cubicBezTo>
                      <a:pt x="246770" y="0"/>
                      <a:pt x="317944" y="71174"/>
                      <a:pt x="317944" y="158972"/>
                    </a:cubicBezTo>
                    <a:close/>
                  </a:path>
                </a:pathLst>
              </a:custGeom>
              <a:solidFill>
                <a:srgbClr val="83B6A2"/>
              </a:solid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A38B0B05-A9E1-4E59-9990-26CEBBBB22E4}"/>
                  </a:ext>
                </a:extLst>
              </p:cNvPr>
              <p:cNvSpPr/>
              <p:nvPr/>
            </p:nvSpPr>
            <p:spPr>
              <a:xfrm>
                <a:off x="13879766" y="2768981"/>
                <a:ext cx="66675" cy="152400"/>
              </a:xfrm>
              <a:custGeom>
                <a:avLst/>
                <a:gdLst>
                  <a:gd name="connsiteX0" fmla="*/ 62675 w 66675"/>
                  <a:gd name="connsiteY0" fmla="*/ 0 h 152400"/>
                  <a:gd name="connsiteX1" fmla="*/ 69437 w 66675"/>
                  <a:gd name="connsiteY1" fmla="*/ 2286 h 152400"/>
                  <a:gd name="connsiteX2" fmla="*/ 71533 w 66675"/>
                  <a:gd name="connsiteY2" fmla="*/ 17907 h 152400"/>
                  <a:gd name="connsiteX3" fmla="*/ 27718 w 66675"/>
                  <a:gd name="connsiteY3" fmla="*/ 75248 h 152400"/>
                  <a:gd name="connsiteX4" fmla="*/ 71723 w 66675"/>
                  <a:gd name="connsiteY4" fmla="*/ 136207 h 152400"/>
                  <a:gd name="connsiteX5" fmla="*/ 69247 w 66675"/>
                  <a:gd name="connsiteY5" fmla="*/ 151733 h 152400"/>
                  <a:gd name="connsiteX6" fmla="*/ 53721 w 66675"/>
                  <a:gd name="connsiteY6" fmla="*/ 149257 h 152400"/>
                  <a:gd name="connsiteX7" fmla="*/ 0 w 66675"/>
                  <a:gd name="connsiteY7" fmla="*/ 74867 h 152400"/>
                  <a:gd name="connsiteX8" fmla="*/ 53911 w 66675"/>
                  <a:gd name="connsiteY8" fmla="*/ 4381 h 152400"/>
                  <a:gd name="connsiteX9" fmla="*/ 62675 w 66675"/>
                  <a:gd name="connsiteY9"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152400">
                    <a:moveTo>
                      <a:pt x="62675" y="0"/>
                    </a:moveTo>
                    <a:cubicBezTo>
                      <a:pt x="65056" y="0"/>
                      <a:pt x="67437" y="762"/>
                      <a:pt x="69437" y="2286"/>
                    </a:cubicBezTo>
                    <a:cubicBezTo>
                      <a:pt x="74295" y="6001"/>
                      <a:pt x="75248" y="12954"/>
                      <a:pt x="71533" y="17907"/>
                    </a:cubicBezTo>
                    <a:lnTo>
                      <a:pt x="27718" y="75248"/>
                    </a:lnTo>
                    <a:lnTo>
                      <a:pt x="71723" y="136207"/>
                    </a:lnTo>
                    <a:cubicBezTo>
                      <a:pt x="75343" y="141161"/>
                      <a:pt x="74200" y="148114"/>
                      <a:pt x="69247" y="151733"/>
                    </a:cubicBezTo>
                    <a:cubicBezTo>
                      <a:pt x="64294" y="155353"/>
                      <a:pt x="57340" y="154210"/>
                      <a:pt x="53721" y="149257"/>
                    </a:cubicBezTo>
                    <a:lnTo>
                      <a:pt x="0" y="74867"/>
                    </a:lnTo>
                    <a:lnTo>
                      <a:pt x="53911" y="4381"/>
                    </a:lnTo>
                    <a:cubicBezTo>
                      <a:pt x="56007" y="1524"/>
                      <a:pt x="59341" y="0"/>
                      <a:pt x="62675" y="0"/>
                    </a:cubicBezTo>
                    <a:close/>
                  </a:path>
                </a:pathLst>
              </a:custGeom>
              <a:solidFill>
                <a:srgbClr val="FFFFFF"/>
              </a:solidFill>
              <a:ln w="9525" cap="flat">
                <a:noFill/>
                <a:prstDash val="solid"/>
                <a:miter/>
              </a:ln>
            </p:spPr>
            <p:txBody>
              <a:bodyPr rtlCol="0" anchor="ctr"/>
              <a:lstStyle/>
              <a:p>
                <a:endParaRPr lang="en-US"/>
              </a:p>
            </p:txBody>
          </p:sp>
        </p:grpSp>
        <p:sp>
          <p:nvSpPr>
            <p:cNvPr id="230" name="Freeform: Shape 229">
              <a:extLst>
                <a:ext uri="{FF2B5EF4-FFF2-40B4-BE49-F238E27FC236}">
                  <a16:creationId xmlns:a16="http://schemas.microsoft.com/office/drawing/2014/main" id="{AFDA8F1B-D69A-4E2F-91AC-3E672A5F3063}"/>
                </a:ext>
              </a:extLst>
            </p:cNvPr>
            <p:cNvSpPr/>
            <p:nvPr/>
          </p:nvSpPr>
          <p:spPr>
            <a:xfrm>
              <a:off x="14722538" y="4346321"/>
              <a:ext cx="257175" cy="142875"/>
            </a:xfrm>
            <a:custGeom>
              <a:avLst/>
              <a:gdLst>
                <a:gd name="connsiteX0" fmla="*/ 54102 w 257175"/>
                <a:gd name="connsiteY0" fmla="*/ 0 h 142875"/>
                <a:gd name="connsiteX1" fmla="*/ 0 w 257175"/>
                <a:gd name="connsiteY1" fmla="*/ 145542 h 142875"/>
                <a:gd name="connsiteX2" fmla="*/ 198882 w 257175"/>
                <a:gd name="connsiteY2" fmla="*/ 145542 h 142875"/>
                <a:gd name="connsiteX3" fmla="*/ 258223 w 257175"/>
                <a:gd name="connsiteY3" fmla="*/ 0 h 142875"/>
              </a:gdLst>
              <a:ahLst/>
              <a:cxnLst>
                <a:cxn ang="0">
                  <a:pos x="connsiteX0" y="connsiteY0"/>
                </a:cxn>
                <a:cxn ang="0">
                  <a:pos x="connsiteX1" y="connsiteY1"/>
                </a:cxn>
                <a:cxn ang="0">
                  <a:pos x="connsiteX2" y="connsiteY2"/>
                </a:cxn>
                <a:cxn ang="0">
                  <a:pos x="connsiteX3" y="connsiteY3"/>
                </a:cxn>
              </a:cxnLst>
              <a:rect l="l" t="t" r="r" b="b"/>
              <a:pathLst>
                <a:path w="257175" h="142875">
                  <a:moveTo>
                    <a:pt x="54102" y="0"/>
                  </a:moveTo>
                  <a:lnTo>
                    <a:pt x="0" y="145542"/>
                  </a:lnTo>
                  <a:lnTo>
                    <a:pt x="198882" y="145542"/>
                  </a:lnTo>
                  <a:lnTo>
                    <a:pt x="258223" y="0"/>
                  </a:lnTo>
                  <a:close/>
                </a:path>
              </a:pathLst>
            </a:custGeom>
            <a:solidFill>
              <a:srgbClr val="BD7879"/>
            </a:solid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FBAC2D0-21C9-425E-8547-3257855CFF30}"/>
                </a:ext>
              </a:extLst>
            </p:cNvPr>
            <p:cNvSpPr/>
            <p:nvPr/>
          </p:nvSpPr>
          <p:spPr>
            <a:xfrm>
              <a:off x="14467935" y="4389278"/>
              <a:ext cx="990600" cy="247650"/>
            </a:xfrm>
            <a:custGeom>
              <a:avLst/>
              <a:gdLst>
                <a:gd name="connsiteX0" fmla="*/ 997172 w 990600"/>
                <a:gd name="connsiteY0" fmla="*/ 217075 h 247650"/>
                <a:gd name="connsiteX1" fmla="*/ 997077 w 990600"/>
                <a:gd name="connsiteY1" fmla="*/ 158020 h 247650"/>
                <a:gd name="connsiteX2" fmla="*/ 989743 w 990600"/>
                <a:gd name="connsiteY2" fmla="*/ 109347 h 247650"/>
                <a:gd name="connsiteX3" fmla="*/ 966883 w 990600"/>
                <a:gd name="connsiteY3" fmla="*/ 47340 h 247650"/>
                <a:gd name="connsiteX4" fmla="*/ 845630 w 990600"/>
                <a:gd name="connsiteY4" fmla="*/ 45435 h 247650"/>
                <a:gd name="connsiteX5" fmla="*/ 799814 w 990600"/>
                <a:gd name="connsiteY5" fmla="*/ 1048 h 247650"/>
                <a:gd name="connsiteX6" fmla="*/ 762286 w 990600"/>
                <a:gd name="connsiteY6" fmla="*/ 1143 h 247650"/>
                <a:gd name="connsiteX7" fmla="*/ 719042 w 990600"/>
                <a:gd name="connsiteY7" fmla="*/ 32100 h 247650"/>
                <a:gd name="connsiteX8" fmla="*/ 709708 w 990600"/>
                <a:gd name="connsiteY8" fmla="*/ 61818 h 247650"/>
                <a:gd name="connsiteX9" fmla="*/ 711137 w 990600"/>
                <a:gd name="connsiteY9" fmla="*/ 62008 h 247650"/>
                <a:gd name="connsiteX10" fmla="*/ 612172 w 990600"/>
                <a:gd name="connsiteY10" fmla="*/ 139923 h 247650"/>
                <a:gd name="connsiteX11" fmla="*/ 536734 w 990600"/>
                <a:gd name="connsiteY11" fmla="*/ 166783 h 247650"/>
                <a:gd name="connsiteX12" fmla="*/ 511302 w 990600"/>
                <a:gd name="connsiteY12" fmla="*/ 177546 h 247650"/>
                <a:gd name="connsiteX13" fmla="*/ 511302 w 990600"/>
                <a:gd name="connsiteY13" fmla="*/ 156972 h 247650"/>
                <a:gd name="connsiteX14" fmla="*/ 503968 w 990600"/>
                <a:gd name="connsiteY14" fmla="*/ 108300 h 247650"/>
                <a:gd name="connsiteX15" fmla="*/ 481108 w 990600"/>
                <a:gd name="connsiteY15" fmla="*/ 46292 h 247650"/>
                <a:gd name="connsiteX16" fmla="*/ 359855 w 990600"/>
                <a:gd name="connsiteY16" fmla="*/ 44387 h 247650"/>
                <a:gd name="connsiteX17" fmla="*/ 314039 w 990600"/>
                <a:gd name="connsiteY17" fmla="*/ 0 h 247650"/>
                <a:gd name="connsiteX18" fmla="*/ 276511 w 990600"/>
                <a:gd name="connsiteY18" fmla="*/ 96 h 247650"/>
                <a:gd name="connsiteX19" fmla="*/ 233267 w 990600"/>
                <a:gd name="connsiteY19" fmla="*/ 31052 h 247650"/>
                <a:gd name="connsiteX20" fmla="*/ 223933 w 990600"/>
                <a:gd name="connsiteY20" fmla="*/ 60770 h 247650"/>
                <a:gd name="connsiteX21" fmla="*/ 225362 w 990600"/>
                <a:gd name="connsiteY21" fmla="*/ 60960 h 247650"/>
                <a:gd name="connsiteX22" fmla="*/ 126397 w 990600"/>
                <a:gd name="connsiteY22" fmla="*/ 138875 h 247650"/>
                <a:gd name="connsiteX23" fmla="*/ 50959 w 990600"/>
                <a:gd name="connsiteY23" fmla="*/ 165735 h 247650"/>
                <a:gd name="connsiteX24" fmla="*/ 0 w 990600"/>
                <a:gd name="connsiteY24" fmla="*/ 207550 h 247650"/>
                <a:gd name="connsiteX25" fmla="*/ 0 w 990600"/>
                <a:gd name="connsiteY25" fmla="*/ 217075 h 247650"/>
                <a:gd name="connsiteX26" fmla="*/ 0 w 990600"/>
                <a:gd name="connsiteY26" fmla="*/ 228886 h 247650"/>
                <a:gd name="connsiteX27" fmla="*/ 15240 w 990600"/>
                <a:gd name="connsiteY27" fmla="*/ 251841 h 247650"/>
                <a:gd name="connsiteX28" fmla="*/ 495967 w 990600"/>
                <a:gd name="connsiteY28" fmla="*/ 250889 h 247650"/>
                <a:gd name="connsiteX29" fmla="*/ 501015 w 990600"/>
                <a:gd name="connsiteY29" fmla="*/ 252889 h 247650"/>
                <a:gd name="connsiteX30" fmla="*/ 982218 w 990600"/>
                <a:gd name="connsiteY30" fmla="*/ 251937 h 247650"/>
                <a:gd name="connsiteX31" fmla="*/ 995743 w 990600"/>
                <a:gd name="connsiteY31" fmla="*/ 238506 h 247650"/>
                <a:gd name="connsiteX32" fmla="*/ 997172 w 990600"/>
                <a:gd name="connsiteY32" fmla="*/ 217075 h 247650"/>
                <a:gd name="connsiteX33" fmla="*/ 997172 w 990600"/>
                <a:gd name="connsiteY33" fmla="*/ 217075 h 247650"/>
                <a:gd name="connsiteX34" fmla="*/ 997172 w 990600"/>
                <a:gd name="connsiteY34" fmla="*/ 217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600" h="247650">
                  <a:moveTo>
                    <a:pt x="997172" y="217075"/>
                  </a:moveTo>
                  <a:lnTo>
                    <a:pt x="997077" y="158020"/>
                  </a:lnTo>
                  <a:cubicBezTo>
                    <a:pt x="997268" y="141542"/>
                    <a:pt x="994791" y="125064"/>
                    <a:pt x="989743" y="109347"/>
                  </a:cubicBezTo>
                  <a:lnTo>
                    <a:pt x="966883" y="47340"/>
                  </a:lnTo>
                  <a:lnTo>
                    <a:pt x="845630" y="45435"/>
                  </a:lnTo>
                  <a:cubicBezTo>
                    <a:pt x="844963" y="21717"/>
                    <a:pt x="825627" y="953"/>
                    <a:pt x="799814" y="1048"/>
                  </a:cubicBezTo>
                  <a:lnTo>
                    <a:pt x="762286" y="1143"/>
                  </a:lnTo>
                  <a:cubicBezTo>
                    <a:pt x="742759" y="1143"/>
                    <a:pt x="725424" y="13621"/>
                    <a:pt x="719042" y="32100"/>
                  </a:cubicBezTo>
                  <a:lnTo>
                    <a:pt x="709708" y="61818"/>
                  </a:lnTo>
                  <a:lnTo>
                    <a:pt x="711137" y="62008"/>
                  </a:lnTo>
                  <a:lnTo>
                    <a:pt x="612172" y="139923"/>
                  </a:lnTo>
                  <a:cubicBezTo>
                    <a:pt x="593503" y="153924"/>
                    <a:pt x="536734" y="166783"/>
                    <a:pt x="536734" y="166783"/>
                  </a:cubicBezTo>
                  <a:cubicBezTo>
                    <a:pt x="527018" y="170022"/>
                    <a:pt x="518541" y="173451"/>
                    <a:pt x="511302" y="177546"/>
                  </a:cubicBezTo>
                  <a:lnTo>
                    <a:pt x="511302" y="156972"/>
                  </a:lnTo>
                  <a:cubicBezTo>
                    <a:pt x="511492" y="140494"/>
                    <a:pt x="509016" y="124016"/>
                    <a:pt x="503968" y="108300"/>
                  </a:cubicBezTo>
                  <a:lnTo>
                    <a:pt x="481108" y="46292"/>
                  </a:lnTo>
                  <a:lnTo>
                    <a:pt x="359855" y="44387"/>
                  </a:lnTo>
                  <a:cubicBezTo>
                    <a:pt x="359188" y="20670"/>
                    <a:pt x="339852" y="-95"/>
                    <a:pt x="314039" y="0"/>
                  </a:cubicBezTo>
                  <a:lnTo>
                    <a:pt x="276511" y="96"/>
                  </a:lnTo>
                  <a:cubicBezTo>
                    <a:pt x="256984" y="96"/>
                    <a:pt x="239649" y="12573"/>
                    <a:pt x="233267" y="31052"/>
                  </a:cubicBezTo>
                  <a:lnTo>
                    <a:pt x="223933" y="60770"/>
                  </a:lnTo>
                  <a:lnTo>
                    <a:pt x="225362" y="60960"/>
                  </a:lnTo>
                  <a:lnTo>
                    <a:pt x="126397" y="138875"/>
                  </a:lnTo>
                  <a:cubicBezTo>
                    <a:pt x="107728" y="152877"/>
                    <a:pt x="50959" y="165735"/>
                    <a:pt x="50959" y="165735"/>
                  </a:cubicBezTo>
                  <a:cubicBezTo>
                    <a:pt x="24575" y="174689"/>
                    <a:pt x="6763" y="184404"/>
                    <a:pt x="0" y="207550"/>
                  </a:cubicBezTo>
                  <a:lnTo>
                    <a:pt x="0" y="217075"/>
                  </a:lnTo>
                  <a:lnTo>
                    <a:pt x="0" y="228886"/>
                  </a:lnTo>
                  <a:cubicBezTo>
                    <a:pt x="0" y="245841"/>
                    <a:pt x="9525" y="250317"/>
                    <a:pt x="15240" y="251841"/>
                  </a:cubicBezTo>
                  <a:lnTo>
                    <a:pt x="495967" y="250889"/>
                  </a:lnTo>
                  <a:cubicBezTo>
                    <a:pt x="497776" y="251841"/>
                    <a:pt x="499491" y="252508"/>
                    <a:pt x="501015" y="252889"/>
                  </a:cubicBezTo>
                  <a:lnTo>
                    <a:pt x="982218" y="251937"/>
                  </a:lnTo>
                  <a:cubicBezTo>
                    <a:pt x="989552" y="251841"/>
                    <a:pt x="995553" y="245936"/>
                    <a:pt x="995743" y="238506"/>
                  </a:cubicBezTo>
                  <a:lnTo>
                    <a:pt x="997172" y="217075"/>
                  </a:lnTo>
                  <a:lnTo>
                    <a:pt x="997172" y="217075"/>
                  </a:lnTo>
                  <a:lnTo>
                    <a:pt x="997172" y="217075"/>
                  </a:lnTo>
                  <a:close/>
                </a:path>
              </a:pathLst>
            </a:custGeom>
            <a:solidFill>
              <a:schemeClr val="bg1"/>
            </a:solid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0F9B00F2-6C08-4FCE-8338-15C86A50443D}"/>
                </a:ext>
              </a:extLst>
            </p:cNvPr>
            <p:cNvSpPr/>
            <p:nvPr/>
          </p:nvSpPr>
          <p:spPr>
            <a:xfrm>
              <a:off x="14491842" y="3275865"/>
              <a:ext cx="1000125" cy="1362075"/>
            </a:xfrm>
            <a:custGeom>
              <a:avLst/>
              <a:gdLst>
                <a:gd name="connsiteX0" fmla="*/ 134493 w 1000125"/>
                <a:gd name="connsiteY0" fmla="*/ 36 h 1362075"/>
                <a:gd name="connsiteX1" fmla="*/ 910590 w 1000125"/>
                <a:gd name="connsiteY1" fmla="*/ 53090 h 1362075"/>
                <a:gd name="connsiteX2" fmla="*/ 931545 w 1000125"/>
                <a:gd name="connsiteY2" fmla="*/ 73760 h 1362075"/>
                <a:gd name="connsiteX3" fmla="*/ 1004221 w 1000125"/>
                <a:gd name="connsiteY3" fmla="*/ 1364969 h 1362075"/>
                <a:gd name="connsiteX4" fmla="*/ 951929 w 1000125"/>
                <a:gd name="connsiteY4" fmla="*/ 1364969 h 1362075"/>
                <a:gd name="connsiteX5" fmla="*/ 814007 w 1000125"/>
                <a:gd name="connsiteY5" fmla="*/ 252544 h 1362075"/>
                <a:gd name="connsiteX6" fmla="*/ 226695 w 1000125"/>
                <a:gd name="connsiteY6" fmla="*/ 252544 h 1362075"/>
                <a:gd name="connsiteX7" fmla="*/ 55054 w 1000125"/>
                <a:gd name="connsiteY7" fmla="*/ 1365064 h 1362075"/>
                <a:gd name="connsiteX8" fmla="*/ 0 w 1000125"/>
                <a:gd name="connsiteY8" fmla="*/ 1365064 h 1362075"/>
                <a:gd name="connsiteX9" fmla="*/ 119348 w 1000125"/>
                <a:gd name="connsiteY9" fmla="*/ 13752 h 1362075"/>
                <a:gd name="connsiteX10" fmla="*/ 134493 w 1000125"/>
                <a:gd name="connsiteY10" fmla="*/ 36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125" h="1362075">
                  <a:moveTo>
                    <a:pt x="134493" y="36"/>
                  </a:moveTo>
                  <a:lnTo>
                    <a:pt x="910590" y="53090"/>
                  </a:lnTo>
                  <a:cubicBezTo>
                    <a:pt x="921925" y="53852"/>
                    <a:pt x="930974" y="62711"/>
                    <a:pt x="931545" y="73760"/>
                  </a:cubicBezTo>
                  <a:lnTo>
                    <a:pt x="1004221" y="1364969"/>
                  </a:lnTo>
                  <a:lnTo>
                    <a:pt x="951929" y="1364969"/>
                  </a:lnTo>
                  <a:lnTo>
                    <a:pt x="814007" y="252544"/>
                  </a:lnTo>
                  <a:lnTo>
                    <a:pt x="226695" y="252544"/>
                  </a:lnTo>
                  <a:lnTo>
                    <a:pt x="55054" y="1365064"/>
                  </a:lnTo>
                  <a:lnTo>
                    <a:pt x="0" y="1365064"/>
                  </a:lnTo>
                  <a:lnTo>
                    <a:pt x="119348" y="13752"/>
                  </a:lnTo>
                  <a:cubicBezTo>
                    <a:pt x="119348" y="5751"/>
                    <a:pt x="126302" y="-535"/>
                    <a:pt x="134493" y="36"/>
                  </a:cubicBezTo>
                  <a:close/>
                </a:path>
              </a:pathLst>
            </a:custGeom>
            <a:solidFill>
              <a:schemeClr val="bg1">
                <a:lumMod val="65000"/>
              </a:schemeClr>
            </a:solidFill>
            <a:ln w="9525" cap="flat">
              <a:noFill/>
              <a:prstDash val="solid"/>
              <a:miter/>
            </a:ln>
          </p:spPr>
          <p:txBody>
            <a:bodyPr rtlCol="0" anchor="ctr"/>
            <a:lstStyle/>
            <a:p>
              <a:endParaRPr lang="en-US"/>
            </a:p>
          </p:txBody>
        </p:sp>
        <p:grpSp>
          <p:nvGrpSpPr>
            <p:cNvPr id="233" name="Graphic 25">
              <a:extLst>
                <a:ext uri="{FF2B5EF4-FFF2-40B4-BE49-F238E27FC236}">
                  <a16:creationId xmlns:a16="http://schemas.microsoft.com/office/drawing/2014/main" id="{9E811609-3E17-45D1-BF0D-9EB1708C70E8}"/>
                </a:ext>
              </a:extLst>
            </p:cNvPr>
            <p:cNvGrpSpPr/>
            <p:nvPr/>
          </p:nvGrpSpPr>
          <p:grpSpPr>
            <a:xfrm>
              <a:off x="13299408" y="2479231"/>
              <a:ext cx="352425" cy="352425"/>
              <a:chOff x="13299408" y="2479231"/>
              <a:chExt cx="352425" cy="352425"/>
            </a:xfrm>
            <a:solidFill>
              <a:schemeClr val="accent1"/>
            </a:solidFill>
          </p:grpSpPr>
          <p:sp>
            <p:nvSpPr>
              <p:cNvPr id="235" name="Freeform: Shape 234">
                <a:extLst>
                  <a:ext uri="{FF2B5EF4-FFF2-40B4-BE49-F238E27FC236}">
                    <a16:creationId xmlns:a16="http://schemas.microsoft.com/office/drawing/2014/main" id="{E0F6F729-C971-4855-B2E6-3B5F207B7F91}"/>
                  </a:ext>
                </a:extLst>
              </p:cNvPr>
              <p:cNvSpPr/>
              <p:nvPr/>
            </p:nvSpPr>
            <p:spPr>
              <a:xfrm>
                <a:off x="13299408" y="2479231"/>
                <a:ext cx="352425" cy="352425"/>
              </a:xfrm>
              <a:custGeom>
                <a:avLst/>
                <a:gdLst>
                  <a:gd name="connsiteX0" fmla="*/ 355664 w 352425"/>
                  <a:gd name="connsiteY0" fmla="*/ 177832 h 352425"/>
                  <a:gd name="connsiteX1" fmla="*/ 177832 w 352425"/>
                  <a:gd name="connsiteY1" fmla="*/ 355664 h 352425"/>
                  <a:gd name="connsiteX2" fmla="*/ 0 w 352425"/>
                  <a:gd name="connsiteY2" fmla="*/ 177832 h 352425"/>
                  <a:gd name="connsiteX3" fmla="*/ 177832 w 352425"/>
                  <a:gd name="connsiteY3" fmla="*/ 0 h 352425"/>
                  <a:gd name="connsiteX4" fmla="*/ 355664 w 352425"/>
                  <a:gd name="connsiteY4" fmla="*/ 177832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 h="352425">
                    <a:moveTo>
                      <a:pt x="355664" y="177832"/>
                    </a:moveTo>
                    <a:cubicBezTo>
                      <a:pt x="355664" y="276046"/>
                      <a:pt x="276046" y="355664"/>
                      <a:pt x="177832" y="355664"/>
                    </a:cubicBezTo>
                    <a:cubicBezTo>
                      <a:pt x="79618" y="355664"/>
                      <a:pt x="0" y="276046"/>
                      <a:pt x="0" y="177832"/>
                    </a:cubicBezTo>
                    <a:cubicBezTo>
                      <a:pt x="0" y="79618"/>
                      <a:pt x="79618" y="0"/>
                      <a:pt x="177832" y="0"/>
                    </a:cubicBezTo>
                    <a:cubicBezTo>
                      <a:pt x="276046" y="0"/>
                      <a:pt x="355664" y="79618"/>
                      <a:pt x="355664" y="177832"/>
                    </a:cubicBezTo>
                    <a:close/>
                  </a:path>
                </a:pathLst>
              </a:custGeom>
              <a:solidFill>
                <a:srgbClr val="69A1AF"/>
              </a:solidFill>
              <a:ln w="9525" cap="flat">
                <a:noFill/>
                <a:prstDash val="solid"/>
                <a:miter/>
              </a:ln>
            </p:spPr>
            <p:txBody>
              <a:bodyPr rtlCol="0" anchor="ctr"/>
              <a:lstStyle/>
              <a:p>
                <a:endParaRPr lang="en-US"/>
              </a:p>
            </p:txBody>
          </p:sp>
          <p:grpSp>
            <p:nvGrpSpPr>
              <p:cNvPr id="236" name="Graphic 25">
                <a:extLst>
                  <a:ext uri="{FF2B5EF4-FFF2-40B4-BE49-F238E27FC236}">
                    <a16:creationId xmlns:a16="http://schemas.microsoft.com/office/drawing/2014/main" id="{E54A7CD2-36F3-42BD-A2B9-E3887EED5BE7}"/>
                  </a:ext>
                </a:extLst>
              </p:cNvPr>
              <p:cNvGrpSpPr/>
              <p:nvPr/>
            </p:nvGrpSpPr>
            <p:grpSpPr>
              <a:xfrm>
                <a:off x="13401230" y="2553811"/>
                <a:ext cx="180975" cy="219075"/>
                <a:chOff x="13401230" y="2553811"/>
                <a:chExt cx="180975" cy="219075"/>
              </a:xfrm>
              <a:solidFill>
                <a:srgbClr val="FFFFFF"/>
              </a:solidFill>
            </p:grpSpPr>
            <p:sp>
              <p:nvSpPr>
                <p:cNvPr id="237" name="Freeform: Shape 236">
                  <a:extLst>
                    <a:ext uri="{FF2B5EF4-FFF2-40B4-BE49-F238E27FC236}">
                      <a16:creationId xmlns:a16="http://schemas.microsoft.com/office/drawing/2014/main" id="{0AF8A58B-B07D-4F6C-9756-C27668A75A2D}"/>
                    </a:ext>
                  </a:extLst>
                </p:cNvPr>
                <p:cNvSpPr/>
                <p:nvPr/>
              </p:nvSpPr>
              <p:spPr>
                <a:xfrm>
                  <a:off x="13401230" y="2553811"/>
                  <a:ext cx="95250" cy="95250"/>
                </a:xfrm>
                <a:custGeom>
                  <a:avLst/>
                  <a:gdLst>
                    <a:gd name="connsiteX0" fmla="*/ 101156 w 95250"/>
                    <a:gd name="connsiteY0" fmla="*/ 50578 h 95250"/>
                    <a:gd name="connsiteX1" fmla="*/ 50578 w 95250"/>
                    <a:gd name="connsiteY1" fmla="*/ 101156 h 95250"/>
                    <a:gd name="connsiteX2" fmla="*/ 0 w 95250"/>
                    <a:gd name="connsiteY2" fmla="*/ 50578 h 95250"/>
                    <a:gd name="connsiteX3" fmla="*/ 50578 w 95250"/>
                    <a:gd name="connsiteY3" fmla="*/ 0 h 95250"/>
                    <a:gd name="connsiteX4" fmla="*/ 101156 w 95250"/>
                    <a:gd name="connsiteY4" fmla="*/ 5057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1156" y="50578"/>
                      </a:moveTo>
                      <a:cubicBezTo>
                        <a:pt x="101156" y="78511"/>
                        <a:pt x="78511" y="101156"/>
                        <a:pt x="50578" y="101156"/>
                      </a:cubicBezTo>
                      <a:cubicBezTo>
                        <a:pt x="22644" y="101156"/>
                        <a:pt x="0" y="78511"/>
                        <a:pt x="0" y="50578"/>
                      </a:cubicBezTo>
                      <a:cubicBezTo>
                        <a:pt x="0" y="22644"/>
                        <a:pt x="22644" y="0"/>
                        <a:pt x="50578" y="0"/>
                      </a:cubicBezTo>
                      <a:cubicBezTo>
                        <a:pt x="78511" y="0"/>
                        <a:pt x="101156" y="22644"/>
                        <a:pt x="101156" y="50578"/>
                      </a:cubicBezTo>
                      <a:close/>
                    </a:path>
                  </a:pathLst>
                </a:custGeom>
                <a:solidFill>
                  <a:srgbClr val="FFFFFF"/>
                </a:solid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B71B1EC-763B-45CE-9C2E-DFEF0207C341}"/>
                    </a:ext>
                  </a:extLst>
                </p:cNvPr>
                <p:cNvSpPr/>
                <p:nvPr/>
              </p:nvSpPr>
              <p:spPr>
                <a:xfrm>
                  <a:off x="13436692" y="2660142"/>
                  <a:ext cx="152400" cy="114300"/>
                </a:xfrm>
                <a:custGeom>
                  <a:avLst/>
                  <a:gdLst>
                    <a:gd name="connsiteX0" fmla="*/ 45881 w 152400"/>
                    <a:gd name="connsiteY0" fmla="*/ 8065 h 114300"/>
                    <a:gd name="connsiteX1" fmla="*/ 8067 w 152400"/>
                    <a:gd name="connsiteY1" fmla="*/ 116364 h 114300"/>
                    <a:gd name="connsiteX2" fmla="*/ 154181 w 152400"/>
                    <a:gd name="connsiteY2" fmla="*/ 45974 h 114300"/>
                    <a:gd name="connsiteX3" fmla="*/ 45881 w 152400"/>
                    <a:gd name="connsiteY3" fmla="*/ 8065 h 114300"/>
                  </a:gdLst>
                  <a:ahLst/>
                  <a:cxnLst>
                    <a:cxn ang="0">
                      <a:pos x="connsiteX0" y="connsiteY0"/>
                    </a:cxn>
                    <a:cxn ang="0">
                      <a:pos x="connsiteX1" y="connsiteY1"/>
                    </a:cxn>
                    <a:cxn ang="0">
                      <a:pos x="connsiteX2" y="connsiteY2"/>
                    </a:cxn>
                    <a:cxn ang="0">
                      <a:pos x="connsiteX3" y="connsiteY3"/>
                    </a:cxn>
                  </a:cxnLst>
                  <a:rect l="l" t="t" r="r" b="b"/>
                  <a:pathLst>
                    <a:path w="152400" h="114300">
                      <a:moveTo>
                        <a:pt x="45881" y="8065"/>
                      </a:moveTo>
                      <a:cubicBezTo>
                        <a:pt x="5495" y="27496"/>
                        <a:pt x="-11364" y="75978"/>
                        <a:pt x="8067" y="116364"/>
                      </a:cubicBezTo>
                      <a:lnTo>
                        <a:pt x="154181" y="45974"/>
                      </a:lnTo>
                      <a:cubicBezTo>
                        <a:pt x="134654" y="5493"/>
                        <a:pt x="86172" y="-11366"/>
                        <a:pt x="45881" y="8065"/>
                      </a:cubicBezTo>
                      <a:close/>
                    </a:path>
                  </a:pathLst>
                </a:custGeom>
                <a:solidFill>
                  <a:srgbClr val="FFFFFF"/>
                </a:solidFill>
                <a:ln w="9525" cap="flat">
                  <a:noFill/>
                  <a:prstDash val="solid"/>
                  <a:miter/>
                </a:ln>
              </p:spPr>
              <p:txBody>
                <a:bodyPr rtlCol="0" anchor="ctr"/>
                <a:lstStyle/>
                <a:p>
                  <a:endParaRPr lang="en-US"/>
                </a:p>
              </p:txBody>
            </p:sp>
          </p:grpSp>
        </p:grpSp>
        <p:sp>
          <p:nvSpPr>
            <p:cNvPr id="234" name="Freeform: Shape 233">
              <a:extLst>
                <a:ext uri="{FF2B5EF4-FFF2-40B4-BE49-F238E27FC236}">
                  <a16:creationId xmlns:a16="http://schemas.microsoft.com/office/drawing/2014/main" id="{4C204FA7-42A3-4747-AD41-5F2D563F0439}"/>
                </a:ext>
              </a:extLst>
            </p:cNvPr>
            <p:cNvSpPr/>
            <p:nvPr/>
          </p:nvSpPr>
          <p:spPr>
            <a:xfrm>
              <a:off x="15649035" y="2423128"/>
              <a:ext cx="257175" cy="295275"/>
            </a:xfrm>
            <a:custGeom>
              <a:avLst/>
              <a:gdLst>
                <a:gd name="connsiteX0" fmla="*/ 260985 w 257175"/>
                <a:gd name="connsiteY0" fmla="*/ 184404 h 295275"/>
                <a:gd name="connsiteX1" fmla="*/ 257651 w 257175"/>
                <a:gd name="connsiteY1" fmla="*/ 0 h 295275"/>
                <a:gd name="connsiteX2" fmla="*/ 210217 w 257175"/>
                <a:gd name="connsiteY2" fmla="*/ 0 h 295275"/>
                <a:gd name="connsiteX3" fmla="*/ 210598 w 257175"/>
                <a:gd name="connsiteY3" fmla="*/ 74295 h 295275"/>
                <a:gd name="connsiteX4" fmla="*/ 15431 w 257175"/>
                <a:gd name="connsiteY4" fmla="*/ 92297 h 295275"/>
                <a:gd name="connsiteX5" fmla="*/ 16764 w 257175"/>
                <a:gd name="connsiteY5" fmla="*/ 136684 h 295275"/>
                <a:gd name="connsiteX6" fmla="*/ 0 w 257175"/>
                <a:gd name="connsiteY6" fmla="*/ 183642 h 295275"/>
                <a:gd name="connsiteX7" fmla="*/ 120396 w 257175"/>
                <a:gd name="connsiteY7" fmla="*/ 304038 h 295275"/>
                <a:gd name="connsiteX8" fmla="*/ 197168 w 257175"/>
                <a:gd name="connsiteY8" fmla="*/ 276320 h 295275"/>
                <a:gd name="connsiteX9" fmla="*/ 260985 w 257175"/>
                <a:gd name="connsiteY9" fmla="*/ 184404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295275">
                  <a:moveTo>
                    <a:pt x="260985" y="184404"/>
                  </a:moveTo>
                  <a:lnTo>
                    <a:pt x="257651" y="0"/>
                  </a:lnTo>
                  <a:lnTo>
                    <a:pt x="210217" y="0"/>
                  </a:lnTo>
                  <a:lnTo>
                    <a:pt x="210598" y="74295"/>
                  </a:lnTo>
                  <a:lnTo>
                    <a:pt x="15431" y="92297"/>
                  </a:lnTo>
                  <a:lnTo>
                    <a:pt x="16764" y="136684"/>
                  </a:lnTo>
                  <a:cubicBezTo>
                    <a:pt x="6382" y="149352"/>
                    <a:pt x="0" y="164878"/>
                    <a:pt x="0" y="183642"/>
                  </a:cubicBezTo>
                  <a:cubicBezTo>
                    <a:pt x="0" y="250126"/>
                    <a:pt x="53912" y="304038"/>
                    <a:pt x="120396" y="304038"/>
                  </a:cubicBezTo>
                  <a:cubicBezTo>
                    <a:pt x="149543" y="304038"/>
                    <a:pt x="176308" y="293656"/>
                    <a:pt x="197168" y="276320"/>
                  </a:cubicBezTo>
                  <a:cubicBezTo>
                    <a:pt x="238697" y="251651"/>
                    <a:pt x="261080" y="203835"/>
                    <a:pt x="260985" y="184404"/>
                  </a:cubicBezTo>
                  <a:close/>
                </a:path>
              </a:pathLst>
            </a:custGeom>
            <a:solidFill>
              <a:srgbClr val="2A3E40"/>
            </a:solidFill>
            <a:ln w="9525" cap="flat">
              <a:noFill/>
              <a:prstDash val="solid"/>
              <a:miter/>
            </a:ln>
          </p:spPr>
          <p:txBody>
            <a:bodyPr rtlCol="0" anchor="ctr"/>
            <a:lstStyle/>
            <a:p>
              <a:endParaRPr lang="en-US"/>
            </a:p>
          </p:txBody>
        </p:sp>
      </p:grpSp>
      <p:grpSp>
        <p:nvGrpSpPr>
          <p:cNvPr id="243" name="Group 242">
            <a:extLst>
              <a:ext uri="{FF2B5EF4-FFF2-40B4-BE49-F238E27FC236}">
                <a16:creationId xmlns:a16="http://schemas.microsoft.com/office/drawing/2014/main" id="{56D43E4E-0677-4D85-AC3A-8A8EA26753EE}"/>
              </a:ext>
            </a:extLst>
          </p:cNvPr>
          <p:cNvGrpSpPr/>
          <p:nvPr/>
        </p:nvGrpSpPr>
        <p:grpSpPr>
          <a:xfrm>
            <a:off x="1608988" y="4810034"/>
            <a:ext cx="1474936" cy="1016786"/>
            <a:chOff x="4661574" y="7832745"/>
            <a:chExt cx="2746311" cy="1893244"/>
          </a:xfrm>
        </p:grpSpPr>
        <p:sp>
          <p:nvSpPr>
            <p:cNvPr id="244" name="Freeform: Shape 243">
              <a:extLst>
                <a:ext uri="{FF2B5EF4-FFF2-40B4-BE49-F238E27FC236}">
                  <a16:creationId xmlns:a16="http://schemas.microsoft.com/office/drawing/2014/main" id="{C739CA9A-B370-4B34-B6D3-E14AC9005964}"/>
                </a:ext>
              </a:extLst>
            </p:cNvPr>
            <p:cNvSpPr/>
            <p:nvPr/>
          </p:nvSpPr>
          <p:spPr>
            <a:xfrm>
              <a:off x="4996129" y="7832745"/>
              <a:ext cx="2004841" cy="609141"/>
            </a:xfrm>
            <a:custGeom>
              <a:avLst/>
              <a:gdLst>
                <a:gd name="connsiteX0" fmla="*/ 1674998 w 2004840"/>
                <a:gd name="connsiteY0" fmla="*/ 282334 h 609140"/>
                <a:gd name="connsiteX1" fmla="*/ 1660095 w 2004840"/>
                <a:gd name="connsiteY1" fmla="*/ 282334 h 609140"/>
                <a:gd name="connsiteX2" fmla="*/ 1276454 w 2004840"/>
                <a:gd name="connsiteY2" fmla="*/ 0 h 609140"/>
                <a:gd name="connsiteX3" fmla="*/ 892814 w 2004840"/>
                <a:gd name="connsiteY3" fmla="*/ 282334 h 609140"/>
                <a:gd name="connsiteX4" fmla="*/ 741949 w 2004840"/>
                <a:gd name="connsiteY4" fmla="*/ 282334 h 609140"/>
                <a:gd name="connsiteX5" fmla="*/ 426792 w 2004840"/>
                <a:gd name="connsiteY5" fmla="*/ 511915 h 609140"/>
                <a:gd name="connsiteX6" fmla="*/ 422238 w 2004840"/>
                <a:gd name="connsiteY6" fmla="*/ 537759 h 609140"/>
                <a:gd name="connsiteX7" fmla="*/ 9147 w 2004840"/>
                <a:gd name="connsiteY7" fmla="*/ 591635 h 609140"/>
                <a:gd name="connsiteX8" fmla="*/ 10507 w 2004840"/>
                <a:gd name="connsiteY8" fmla="*/ 612571 h 609140"/>
                <a:gd name="connsiteX9" fmla="*/ 409050 w 2004840"/>
                <a:gd name="connsiteY9" fmla="*/ 612571 h 609140"/>
                <a:gd name="connsiteX10" fmla="*/ 776072 w 2004840"/>
                <a:gd name="connsiteY10" fmla="*/ 612571 h 609140"/>
                <a:gd name="connsiteX11" fmla="*/ 2006122 w 2004840"/>
                <a:gd name="connsiteY11" fmla="*/ 612571 h 609140"/>
                <a:gd name="connsiteX12" fmla="*/ 1674998 w 2004840"/>
                <a:gd name="connsiteY12" fmla="*/ 282334 h 60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4840" h="609140">
                  <a:moveTo>
                    <a:pt x="1674998" y="282334"/>
                  </a:moveTo>
                  <a:lnTo>
                    <a:pt x="1660095" y="282334"/>
                  </a:lnTo>
                  <a:cubicBezTo>
                    <a:pt x="1609293" y="118753"/>
                    <a:pt x="1456713" y="0"/>
                    <a:pt x="1276454" y="0"/>
                  </a:cubicBezTo>
                  <a:cubicBezTo>
                    <a:pt x="1096196" y="0"/>
                    <a:pt x="943615" y="118753"/>
                    <a:pt x="892814" y="282334"/>
                  </a:cubicBezTo>
                  <a:lnTo>
                    <a:pt x="741949" y="282334"/>
                  </a:lnTo>
                  <a:cubicBezTo>
                    <a:pt x="594513" y="282334"/>
                    <a:pt x="469669" y="378732"/>
                    <a:pt x="426792" y="511915"/>
                  </a:cubicBezTo>
                  <a:lnTo>
                    <a:pt x="422238" y="537759"/>
                  </a:lnTo>
                  <a:lnTo>
                    <a:pt x="9147" y="591635"/>
                  </a:lnTo>
                  <a:cubicBezTo>
                    <a:pt x="-3864" y="593350"/>
                    <a:pt x="-2622" y="612571"/>
                    <a:pt x="10507" y="612571"/>
                  </a:cubicBezTo>
                  <a:lnTo>
                    <a:pt x="409050" y="612571"/>
                  </a:lnTo>
                  <a:lnTo>
                    <a:pt x="776072" y="612571"/>
                  </a:lnTo>
                  <a:lnTo>
                    <a:pt x="2006122" y="612571"/>
                  </a:lnTo>
                  <a:cubicBezTo>
                    <a:pt x="2006063" y="429651"/>
                    <a:pt x="1857799" y="282334"/>
                    <a:pt x="1674998" y="282334"/>
                  </a:cubicBezTo>
                  <a:close/>
                </a:path>
              </a:pathLst>
            </a:custGeom>
            <a:solidFill>
              <a:srgbClr val="FFFFFF"/>
            </a:solidFill>
            <a:ln w="5899"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736661C-ED69-4895-B9B9-673C1D0E0996}"/>
                </a:ext>
              </a:extLst>
            </p:cNvPr>
            <p:cNvSpPr/>
            <p:nvPr/>
          </p:nvSpPr>
          <p:spPr>
            <a:xfrm>
              <a:off x="5692829" y="8596654"/>
              <a:ext cx="1715056" cy="520431"/>
            </a:xfrm>
            <a:custGeom>
              <a:avLst/>
              <a:gdLst>
                <a:gd name="connsiteX0" fmla="*/ 1433142 w 1715055"/>
                <a:gd name="connsiteY0" fmla="*/ 241586 h 520430"/>
                <a:gd name="connsiteX1" fmla="*/ 1420427 w 1715055"/>
                <a:gd name="connsiteY1" fmla="*/ 241586 h 520430"/>
                <a:gd name="connsiteX2" fmla="*/ 1092201 w 1715055"/>
                <a:gd name="connsiteY2" fmla="*/ 0 h 520430"/>
                <a:gd name="connsiteX3" fmla="*/ 763916 w 1715055"/>
                <a:gd name="connsiteY3" fmla="*/ 241586 h 520430"/>
                <a:gd name="connsiteX4" fmla="*/ 634813 w 1715055"/>
                <a:gd name="connsiteY4" fmla="*/ 241586 h 520430"/>
                <a:gd name="connsiteX5" fmla="*/ 365136 w 1715055"/>
                <a:gd name="connsiteY5" fmla="*/ 437990 h 520430"/>
                <a:gd name="connsiteX6" fmla="*/ 361233 w 1715055"/>
                <a:gd name="connsiteY6" fmla="*/ 460108 h 520430"/>
                <a:gd name="connsiteX7" fmla="*/ 7813 w 1715055"/>
                <a:gd name="connsiteY7" fmla="*/ 506237 h 520430"/>
                <a:gd name="connsiteX8" fmla="*/ 8996 w 1715055"/>
                <a:gd name="connsiteY8" fmla="*/ 524157 h 520430"/>
                <a:gd name="connsiteX9" fmla="*/ 349996 w 1715055"/>
                <a:gd name="connsiteY9" fmla="*/ 524157 h 520430"/>
                <a:gd name="connsiteX10" fmla="*/ 664029 w 1715055"/>
                <a:gd name="connsiteY10" fmla="*/ 524157 h 520430"/>
                <a:gd name="connsiteX11" fmla="*/ 1716481 w 1715055"/>
                <a:gd name="connsiteY11" fmla="*/ 524157 h 520430"/>
                <a:gd name="connsiteX12" fmla="*/ 1433142 w 1715055"/>
                <a:gd name="connsiteY12" fmla="*/ 241586 h 52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5055" h="520430">
                  <a:moveTo>
                    <a:pt x="1433142" y="241586"/>
                  </a:moveTo>
                  <a:lnTo>
                    <a:pt x="1420427" y="241586"/>
                  </a:lnTo>
                  <a:cubicBezTo>
                    <a:pt x="1376960" y="101661"/>
                    <a:pt x="1246438" y="0"/>
                    <a:pt x="1092201" y="0"/>
                  </a:cubicBezTo>
                  <a:cubicBezTo>
                    <a:pt x="937964" y="0"/>
                    <a:pt x="807443" y="101602"/>
                    <a:pt x="763916" y="241586"/>
                  </a:cubicBezTo>
                  <a:lnTo>
                    <a:pt x="634813" y="241586"/>
                  </a:lnTo>
                  <a:cubicBezTo>
                    <a:pt x="508668" y="241586"/>
                    <a:pt x="401802" y="324086"/>
                    <a:pt x="365136" y="437990"/>
                  </a:cubicBezTo>
                  <a:lnTo>
                    <a:pt x="361233" y="460108"/>
                  </a:lnTo>
                  <a:lnTo>
                    <a:pt x="7813" y="506237"/>
                  </a:lnTo>
                  <a:cubicBezTo>
                    <a:pt x="-3305" y="507716"/>
                    <a:pt x="-2241" y="524157"/>
                    <a:pt x="8996" y="524157"/>
                  </a:cubicBezTo>
                  <a:lnTo>
                    <a:pt x="349996" y="524157"/>
                  </a:lnTo>
                  <a:lnTo>
                    <a:pt x="664029" y="524157"/>
                  </a:lnTo>
                  <a:lnTo>
                    <a:pt x="1716481" y="524157"/>
                  </a:lnTo>
                  <a:cubicBezTo>
                    <a:pt x="1716481" y="367673"/>
                    <a:pt x="1589626" y="241586"/>
                    <a:pt x="1433142" y="241586"/>
                  </a:cubicBezTo>
                  <a:close/>
                </a:path>
              </a:pathLst>
            </a:custGeom>
            <a:solidFill>
              <a:srgbClr val="FFFFFF"/>
            </a:solidFill>
            <a:ln w="5899"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A640CA56-1A0D-44BF-82D9-6917171D4384}"/>
                </a:ext>
              </a:extLst>
            </p:cNvPr>
            <p:cNvSpPr/>
            <p:nvPr/>
          </p:nvSpPr>
          <p:spPr>
            <a:xfrm>
              <a:off x="4661574" y="8520837"/>
              <a:ext cx="1377958" cy="419893"/>
            </a:xfrm>
            <a:custGeom>
              <a:avLst/>
              <a:gdLst>
                <a:gd name="connsiteX0" fmla="*/ 1153681 w 1377958"/>
                <a:gd name="connsiteY0" fmla="*/ 194452 h 419892"/>
                <a:gd name="connsiteX1" fmla="*/ 1143450 w 1377958"/>
                <a:gd name="connsiteY1" fmla="*/ 194452 h 419892"/>
                <a:gd name="connsiteX2" fmla="*/ 879213 w 1377958"/>
                <a:gd name="connsiteY2" fmla="*/ 0 h 419892"/>
                <a:gd name="connsiteX3" fmla="*/ 614976 w 1377958"/>
                <a:gd name="connsiteY3" fmla="*/ 194452 h 419892"/>
                <a:gd name="connsiteX4" fmla="*/ 511008 w 1377958"/>
                <a:gd name="connsiteY4" fmla="*/ 194452 h 419892"/>
                <a:gd name="connsiteX5" fmla="*/ 293965 w 1377958"/>
                <a:gd name="connsiteY5" fmla="*/ 352533 h 419892"/>
                <a:gd name="connsiteX6" fmla="*/ 290830 w 1377958"/>
                <a:gd name="connsiteY6" fmla="*/ 370334 h 419892"/>
                <a:gd name="connsiteX7" fmla="*/ 6308 w 1377958"/>
                <a:gd name="connsiteY7" fmla="*/ 407415 h 419892"/>
                <a:gd name="connsiteX8" fmla="*/ 7255 w 1377958"/>
                <a:gd name="connsiteY8" fmla="*/ 421845 h 419892"/>
                <a:gd name="connsiteX9" fmla="*/ 281723 w 1377958"/>
                <a:gd name="connsiteY9" fmla="*/ 421845 h 419892"/>
                <a:gd name="connsiteX10" fmla="*/ 534486 w 1377958"/>
                <a:gd name="connsiteY10" fmla="*/ 421845 h 419892"/>
                <a:gd name="connsiteX11" fmla="*/ 1381665 w 1377958"/>
                <a:gd name="connsiteY11" fmla="*/ 421845 h 419892"/>
                <a:gd name="connsiteX12" fmla="*/ 1153681 w 1377958"/>
                <a:gd name="connsiteY12" fmla="*/ 194452 h 4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958" h="419892">
                  <a:moveTo>
                    <a:pt x="1153681" y="194452"/>
                  </a:moveTo>
                  <a:lnTo>
                    <a:pt x="1143450" y="194452"/>
                  </a:lnTo>
                  <a:cubicBezTo>
                    <a:pt x="1108439" y="81790"/>
                    <a:pt x="1003406" y="0"/>
                    <a:pt x="879213" y="0"/>
                  </a:cubicBezTo>
                  <a:cubicBezTo>
                    <a:pt x="755019" y="0"/>
                    <a:pt x="649987" y="81790"/>
                    <a:pt x="614976" y="194452"/>
                  </a:cubicBezTo>
                  <a:lnTo>
                    <a:pt x="511008" y="194452"/>
                  </a:lnTo>
                  <a:cubicBezTo>
                    <a:pt x="409465" y="194452"/>
                    <a:pt x="323475" y="260866"/>
                    <a:pt x="293965" y="352533"/>
                  </a:cubicBezTo>
                  <a:lnTo>
                    <a:pt x="290830" y="370334"/>
                  </a:lnTo>
                  <a:lnTo>
                    <a:pt x="6308" y="407415"/>
                  </a:lnTo>
                  <a:cubicBezTo>
                    <a:pt x="-2681" y="408597"/>
                    <a:pt x="-1794" y="421845"/>
                    <a:pt x="7255" y="421845"/>
                  </a:cubicBezTo>
                  <a:lnTo>
                    <a:pt x="281723" y="421845"/>
                  </a:lnTo>
                  <a:lnTo>
                    <a:pt x="534486" y="421845"/>
                  </a:lnTo>
                  <a:lnTo>
                    <a:pt x="1381665" y="421845"/>
                  </a:lnTo>
                  <a:cubicBezTo>
                    <a:pt x="1381724" y="295936"/>
                    <a:pt x="1279589" y="194452"/>
                    <a:pt x="1153681" y="194452"/>
                  </a:cubicBezTo>
                  <a:close/>
                </a:path>
              </a:pathLst>
            </a:custGeom>
            <a:solidFill>
              <a:srgbClr val="FFFFFF"/>
            </a:solidFill>
            <a:ln w="5899"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8A40256-619E-4859-A792-4CC19E8AADC8}"/>
                </a:ext>
              </a:extLst>
            </p:cNvPr>
            <p:cNvSpPr/>
            <p:nvPr/>
          </p:nvSpPr>
          <p:spPr>
            <a:xfrm>
              <a:off x="5725481" y="8287235"/>
              <a:ext cx="5914" cy="5914"/>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468CCA"/>
            </a:solidFill>
            <a:ln w="5899"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05DD3E1-ADB6-428B-9404-205597BD7EF0}"/>
                </a:ext>
              </a:extLst>
            </p:cNvPr>
            <p:cNvSpPr/>
            <p:nvPr/>
          </p:nvSpPr>
          <p:spPr>
            <a:xfrm>
              <a:off x="5617588" y="8243116"/>
              <a:ext cx="348925" cy="656452"/>
            </a:xfrm>
            <a:custGeom>
              <a:avLst/>
              <a:gdLst>
                <a:gd name="connsiteX0" fmla="*/ 340904 w 348925"/>
                <a:gd name="connsiteY0" fmla="*/ 176887 h 656452"/>
                <a:gd name="connsiteX1" fmla="*/ 289629 w 348925"/>
                <a:gd name="connsiteY1" fmla="*/ 67893 h 656452"/>
                <a:gd name="connsiteX2" fmla="*/ 188264 w 348925"/>
                <a:gd name="connsiteY2" fmla="*/ 0 h 656452"/>
                <a:gd name="connsiteX3" fmla="*/ 107893 w 348925"/>
                <a:gd name="connsiteY3" fmla="*/ 44059 h 656452"/>
                <a:gd name="connsiteX4" fmla="*/ 107893 w 348925"/>
                <a:gd name="connsiteY4" fmla="*/ 44059 h 656452"/>
                <a:gd name="connsiteX5" fmla="*/ 75780 w 348925"/>
                <a:gd name="connsiteY5" fmla="*/ 77532 h 656452"/>
                <a:gd name="connsiteX6" fmla="*/ 2092 w 348925"/>
                <a:gd name="connsiteY6" fmla="*/ 317226 h 656452"/>
                <a:gd name="connsiteX7" fmla="*/ 64484 w 348925"/>
                <a:gd name="connsiteY7" fmla="*/ 416463 h 656452"/>
                <a:gd name="connsiteX8" fmla="*/ 129124 w 348925"/>
                <a:gd name="connsiteY8" fmla="*/ 424388 h 656452"/>
                <a:gd name="connsiteX9" fmla="*/ 126877 w 348925"/>
                <a:gd name="connsiteY9" fmla="*/ 426694 h 656452"/>
                <a:gd name="connsiteX10" fmla="*/ 98844 w 348925"/>
                <a:gd name="connsiteY10" fmla="*/ 579393 h 656452"/>
                <a:gd name="connsiteX11" fmla="*/ 107360 w 348925"/>
                <a:gd name="connsiteY11" fmla="*/ 659823 h 656452"/>
                <a:gd name="connsiteX12" fmla="*/ 304828 w 348925"/>
                <a:gd name="connsiteY12" fmla="*/ 659823 h 656452"/>
                <a:gd name="connsiteX13" fmla="*/ 317070 w 348925"/>
                <a:gd name="connsiteY13" fmla="*/ 447511 h 656452"/>
                <a:gd name="connsiteX14" fmla="*/ 327656 w 348925"/>
                <a:gd name="connsiteY14" fmla="*/ 282156 h 656452"/>
                <a:gd name="connsiteX15" fmla="*/ 332092 w 348925"/>
                <a:gd name="connsiteY15" fmla="*/ 276775 h 656452"/>
                <a:gd name="connsiteX16" fmla="*/ 340904 w 348925"/>
                <a:gd name="connsiteY16" fmla="*/ 176887 h 65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925" h="656452">
                  <a:moveTo>
                    <a:pt x="340904" y="176887"/>
                  </a:moveTo>
                  <a:lnTo>
                    <a:pt x="289629" y="67893"/>
                  </a:lnTo>
                  <a:lnTo>
                    <a:pt x="188264" y="0"/>
                  </a:lnTo>
                  <a:lnTo>
                    <a:pt x="107893" y="44059"/>
                  </a:lnTo>
                  <a:lnTo>
                    <a:pt x="107893" y="44059"/>
                  </a:lnTo>
                  <a:cubicBezTo>
                    <a:pt x="92930" y="49441"/>
                    <a:pt x="80807" y="61565"/>
                    <a:pt x="75780" y="77532"/>
                  </a:cubicBezTo>
                  <a:lnTo>
                    <a:pt x="2092" y="317226"/>
                  </a:lnTo>
                  <a:cubicBezTo>
                    <a:pt x="-8081" y="361877"/>
                    <a:pt x="19833" y="406291"/>
                    <a:pt x="64484" y="416463"/>
                  </a:cubicBezTo>
                  <a:lnTo>
                    <a:pt x="129124" y="424388"/>
                  </a:lnTo>
                  <a:cubicBezTo>
                    <a:pt x="128178" y="425334"/>
                    <a:pt x="127350" y="426221"/>
                    <a:pt x="126877" y="426694"/>
                  </a:cubicBezTo>
                  <a:cubicBezTo>
                    <a:pt x="84769" y="465372"/>
                    <a:pt x="89382" y="523033"/>
                    <a:pt x="98844" y="579393"/>
                  </a:cubicBezTo>
                  <a:lnTo>
                    <a:pt x="107360" y="659823"/>
                  </a:lnTo>
                  <a:lnTo>
                    <a:pt x="304828" y="659823"/>
                  </a:lnTo>
                  <a:lnTo>
                    <a:pt x="317070" y="447511"/>
                  </a:lnTo>
                  <a:lnTo>
                    <a:pt x="327656" y="282156"/>
                  </a:lnTo>
                  <a:lnTo>
                    <a:pt x="332092" y="276775"/>
                  </a:lnTo>
                  <a:cubicBezTo>
                    <a:pt x="353441" y="251049"/>
                    <a:pt x="357404" y="206043"/>
                    <a:pt x="340904" y="176887"/>
                  </a:cubicBezTo>
                  <a:close/>
                </a:path>
              </a:pathLst>
            </a:custGeom>
            <a:solidFill>
              <a:srgbClr val="83B6A2"/>
            </a:solidFill>
            <a:ln w="5899"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14CB461-4CE7-4C56-A387-AF1C2C1CB4C6}"/>
                </a:ext>
              </a:extLst>
            </p:cNvPr>
            <p:cNvSpPr/>
            <p:nvPr/>
          </p:nvSpPr>
          <p:spPr>
            <a:xfrm>
              <a:off x="5712056" y="7959954"/>
              <a:ext cx="206989" cy="236559"/>
            </a:xfrm>
            <a:custGeom>
              <a:avLst/>
              <a:gdLst>
                <a:gd name="connsiteX0" fmla="*/ 211662 w 206989"/>
                <a:gd name="connsiteY0" fmla="*/ 105801 h 236559"/>
                <a:gd name="connsiteX1" fmla="*/ 94801 w 206989"/>
                <a:gd name="connsiteY1" fmla="*/ 234844 h 236559"/>
                <a:gd name="connsiteX2" fmla="*/ 0 w 206989"/>
                <a:gd name="connsiteY2" fmla="*/ 105801 h 236559"/>
                <a:gd name="connsiteX3" fmla="*/ 105801 w 206989"/>
                <a:gd name="connsiteY3" fmla="*/ 0 h 236559"/>
                <a:gd name="connsiteX4" fmla="*/ 211662 w 206989"/>
                <a:gd name="connsiteY4" fmla="*/ 105801 h 236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989" h="236559">
                  <a:moveTo>
                    <a:pt x="211662" y="105801"/>
                  </a:moveTo>
                  <a:cubicBezTo>
                    <a:pt x="211662" y="164231"/>
                    <a:pt x="141640" y="269855"/>
                    <a:pt x="94801" y="234844"/>
                  </a:cubicBezTo>
                  <a:cubicBezTo>
                    <a:pt x="49086" y="200662"/>
                    <a:pt x="0" y="164231"/>
                    <a:pt x="0" y="105801"/>
                  </a:cubicBezTo>
                  <a:cubicBezTo>
                    <a:pt x="0" y="47371"/>
                    <a:pt x="47371" y="0"/>
                    <a:pt x="105801" y="0"/>
                  </a:cubicBezTo>
                  <a:cubicBezTo>
                    <a:pt x="164291" y="-59"/>
                    <a:pt x="211662" y="47312"/>
                    <a:pt x="211662" y="105801"/>
                  </a:cubicBezTo>
                  <a:close/>
                </a:path>
              </a:pathLst>
            </a:custGeom>
            <a:solidFill>
              <a:srgbClr val="2A3E40"/>
            </a:solidFill>
            <a:ln w="5899"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D7F0FFC9-9F9E-4907-AA88-8940E205C057}"/>
                </a:ext>
              </a:extLst>
            </p:cNvPr>
            <p:cNvSpPr/>
            <p:nvPr/>
          </p:nvSpPr>
          <p:spPr>
            <a:xfrm>
              <a:off x="5975524" y="8512439"/>
              <a:ext cx="94624" cy="242473"/>
            </a:xfrm>
            <a:custGeom>
              <a:avLst/>
              <a:gdLst>
                <a:gd name="connsiteX0" fmla="*/ 0 w 94623"/>
                <a:gd name="connsiteY0" fmla="*/ 242651 h 242473"/>
                <a:gd name="connsiteX1" fmla="*/ 0 w 94623"/>
                <a:gd name="connsiteY1" fmla="*/ 242651 h 242473"/>
                <a:gd name="connsiteX2" fmla="*/ 85102 w 94623"/>
                <a:gd name="connsiteY2" fmla="*/ 0 h 242473"/>
                <a:gd name="connsiteX3" fmla="*/ 85102 w 94623"/>
                <a:gd name="connsiteY3" fmla="*/ 0 h 242473"/>
                <a:gd name="connsiteX4" fmla="*/ 98704 w 94623"/>
                <a:gd name="connsiteY4" fmla="*/ 28328 h 242473"/>
                <a:gd name="connsiteX5" fmla="*/ 28269 w 94623"/>
                <a:gd name="connsiteY5" fmla="*/ 229049 h 242473"/>
                <a:gd name="connsiteX6" fmla="*/ 0 w 94623"/>
                <a:gd name="connsiteY6" fmla="*/ 242651 h 24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23" h="242473">
                  <a:moveTo>
                    <a:pt x="0" y="242651"/>
                  </a:moveTo>
                  <a:lnTo>
                    <a:pt x="0" y="242651"/>
                  </a:lnTo>
                  <a:lnTo>
                    <a:pt x="85102" y="0"/>
                  </a:lnTo>
                  <a:lnTo>
                    <a:pt x="85102" y="0"/>
                  </a:lnTo>
                  <a:cubicBezTo>
                    <a:pt x="96694" y="4081"/>
                    <a:pt x="102785" y="16737"/>
                    <a:pt x="98704" y="28328"/>
                  </a:cubicBezTo>
                  <a:lnTo>
                    <a:pt x="28269" y="229049"/>
                  </a:lnTo>
                  <a:cubicBezTo>
                    <a:pt x="24247" y="240640"/>
                    <a:pt x="11532" y="246732"/>
                    <a:pt x="0" y="242651"/>
                  </a:cubicBezTo>
                  <a:close/>
                </a:path>
              </a:pathLst>
            </a:custGeom>
            <a:solidFill>
              <a:srgbClr val="2A3E40"/>
            </a:solidFill>
            <a:ln w="5899"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6F5C107-7205-428C-B113-8584C07FDEAC}"/>
                </a:ext>
              </a:extLst>
            </p:cNvPr>
            <p:cNvSpPr/>
            <p:nvPr/>
          </p:nvSpPr>
          <p:spPr>
            <a:xfrm>
              <a:off x="5809282" y="9576306"/>
              <a:ext cx="70968" cy="29570"/>
            </a:xfrm>
            <a:custGeom>
              <a:avLst/>
              <a:gdLst>
                <a:gd name="connsiteX0" fmla="*/ 72210 w 70967"/>
                <a:gd name="connsiteY0" fmla="*/ 59 h 29569"/>
                <a:gd name="connsiteX1" fmla="*/ 72151 w 70967"/>
                <a:gd name="connsiteY1" fmla="*/ 31462 h 29569"/>
                <a:gd name="connsiteX2" fmla="*/ 2070 w 70967"/>
                <a:gd name="connsiteY2" fmla="*/ 31462 h 29569"/>
                <a:gd name="connsiteX3" fmla="*/ 0 w 70967"/>
                <a:gd name="connsiteY3" fmla="*/ 0 h 29569"/>
              </a:gdLst>
              <a:ahLst/>
              <a:cxnLst>
                <a:cxn ang="0">
                  <a:pos x="connsiteX0" y="connsiteY0"/>
                </a:cxn>
                <a:cxn ang="0">
                  <a:pos x="connsiteX1" y="connsiteY1"/>
                </a:cxn>
                <a:cxn ang="0">
                  <a:pos x="connsiteX2" y="connsiteY2"/>
                </a:cxn>
                <a:cxn ang="0">
                  <a:pos x="connsiteX3" y="connsiteY3"/>
                </a:cxn>
              </a:cxnLst>
              <a:rect l="l" t="t" r="r" b="b"/>
              <a:pathLst>
                <a:path w="70967" h="29569">
                  <a:moveTo>
                    <a:pt x="72210" y="59"/>
                  </a:moveTo>
                  <a:lnTo>
                    <a:pt x="72151" y="31462"/>
                  </a:lnTo>
                  <a:lnTo>
                    <a:pt x="2070" y="31462"/>
                  </a:lnTo>
                  <a:lnTo>
                    <a:pt x="0" y="0"/>
                  </a:lnTo>
                  <a:close/>
                </a:path>
              </a:pathLst>
            </a:custGeom>
            <a:solidFill>
              <a:srgbClr val="DB8F90"/>
            </a:solidFill>
            <a:ln w="5899"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FA6FA7D-83BE-4641-8D70-3902B3BEF2F2}"/>
                </a:ext>
              </a:extLst>
            </p:cNvPr>
            <p:cNvSpPr/>
            <p:nvPr/>
          </p:nvSpPr>
          <p:spPr>
            <a:xfrm>
              <a:off x="5782551" y="8243116"/>
              <a:ext cx="124194" cy="94624"/>
            </a:xfrm>
            <a:custGeom>
              <a:avLst/>
              <a:gdLst>
                <a:gd name="connsiteX0" fmla="*/ 124667 w 124193"/>
                <a:gd name="connsiteY0" fmla="*/ 67952 h 94623"/>
                <a:gd name="connsiteX1" fmla="*/ 115382 w 124193"/>
                <a:gd name="connsiteY1" fmla="*/ 44532 h 94623"/>
                <a:gd name="connsiteX2" fmla="*/ 23301 w 124193"/>
                <a:gd name="connsiteY2" fmla="*/ 0 h 94623"/>
                <a:gd name="connsiteX3" fmla="*/ 21113 w 124193"/>
                <a:gd name="connsiteY3" fmla="*/ 118 h 94623"/>
                <a:gd name="connsiteX4" fmla="*/ 0 w 124193"/>
                <a:gd name="connsiteY4" fmla="*/ 12715 h 94623"/>
                <a:gd name="connsiteX5" fmla="*/ 64876 w 124193"/>
                <a:gd name="connsiteY5" fmla="*/ 89774 h 94623"/>
                <a:gd name="connsiteX6" fmla="*/ 93441 w 124193"/>
                <a:gd name="connsiteY6" fmla="*/ 92140 h 94623"/>
                <a:gd name="connsiteX7" fmla="*/ 124667 w 124193"/>
                <a:gd name="connsiteY7" fmla="*/ 67952 h 9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93" h="94623">
                  <a:moveTo>
                    <a:pt x="124667" y="67952"/>
                  </a:moveTo>
                  <a:lnTo>
                    <a:pt x="115382" y="44532"/>
                  </a:lnTo>
                  <a:lnTo>
                    <a:pt x="23301" y="0"/>
                  </a:lnTo>
                  <a:lnTo>
                    <a:pt x="21113" y="118"/>
                  </a:lnTo>
                  <a:lnTo>
                    <a:pt x="0" y="12715"/>
                  </a:lnTo>
                  <a:lnTo>
                    <a:pt x="64876" y="89774"/>
                  </a:lnTo>
                  <a:cubicBezTo>
                    <a:pt x="72210" y="98113"/>
                    <a:pt x="84807" y="99178"/>
                    <a:pt x="93441" y="92140"/>
                  </a:cubicBezTo>
                  <a:lnTo>
                    <a:pt x="124667" y="67952"/>
                  </a:lnTo>
                  <a:close/>
                </a:path>
              </a:pathLst>
            </a:custGeom>
            <a:solidFill>
              <a:srgbClr val="FFFFFF"/>
            </a:solidFill>
            <a:ln w="5899"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8E87601E-8B25-44CF-B7BE-FEC371C52DD3}"/>
                </a:ext>
              </a:extLst>
            </p:cNvPr>
            <p:cNvSpPr/>
            <p:nvPr/>
          </p:nvSpPr>
          <p:spPr>
            <a:xfrm>
              <a:off x="5800293" y="8008464"/>
              <a:ext cx="183334" cy="277957"/>
            </a:xfrm>
            <a:custGeom>
              <a:avLst/>
              <a:gdLst>
                <a:gd name="connsiteX0" fmla="*/ 181855 w 183333"/>
                <a:gd name="connsiteY0" fmla="*/ 137485 h 277957"/>
                <a:gd name="connsiteX1" fmla="*/ 175291 w 183333"/>
                <a:gd name="connsiteY1" fmla="*/ 126840 h 277957"/>
                <a:gd name="connsiteX2" fmla="*/ 166774 w 183333"/>
                <a:gd name="connsiteY2" fmla="*/ 54275 h 277957"/>
                <a:gd name="connsiteX3" fmla="*/ 163995 w 183333"/>
                <a:gd name="connsiteY3" fmla="*/ 43453 h 277957"/>
                <a:gd name="connsiteX4" fmla="*/ 85871 w 183333"/>
                <a:gd name="connsiteY4" fmla="*/ 4539 h 277957"/>
                <a:gd name="connsiteX5" fmla="*/ 50091 w 183333"/>
                <a:gd name="connsiteY5" fmla="*/ 103480 h 277957"/>
                <a:gd name="connsiteX6" fmla="*/ 45301 w 183333"/>
                <a:gd name="connsiteY6" fmla="*/ 109453 h 277957"/>
                <a:gd name="connsiteX7" fmla="*/ 0 w 183333"/>
                <a:gd name="connsiteY7" fmla="*/ 134469 h 277957"/>
                <a:gd name="connsiteX8" fmla="*/ 26258 w 183333"/>
                <a:gd name="connsiteY8" fmla="*/ 155345 h 277957"/>
                <a:gd name="connsiteX9" fmla="*/ 3430 w 183333"/>
                <a:gd name="connsiteY9" fmla="*/ 234770 h 277957"/>
                <a:gd name="connsiteX10" fmla="*/ 97699 w 183333"/>
                <a:gd name="connsiteY10" fmla="*/ 279184 h 277957"/>
                <a:gd name="connsiteX11" fmla="*/ 120468 w 183333"/>
                <a:gd name="connsiteY11" fmla="*/ 216259 h 277957"/>
                <a:gd name="connsiteX12" fmla="*/ 174049 w 183333"/>
                <a:gd name="connsiteY12" fmla="*/ 150851 h 277957"/>
                <a:gd name="connsiteX13" fmla="*/ 183097 w 183333"/>
                <a:gd name="connsiteY13" fmla="*/ 146120 h 277957"/>
                <a:gd name="connsiteX14" fmla="*/ 181855 w 183333"/>
                <a:gd name="connsiteY14" fmla="*/ 137485 h 2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333" h="277957">
                  <a:moveTo>
                    <a:pt x="181855" y="137485"/>
                  </a:moveTo>
                  <a:lnTo>
                    <a:pt x="175291" y="126840"/>
                  </a:lnTo>
                  <a:cubicBezTo>
                    <a:pt x="175291" y="126840"/>
                    <a:pt x="167307" y="57587"/>
                    <a:pt x="166774" y="54275"/>
                  </a:cubicBezTo>
                  <a:cubicBezTo>
                    <a:pt x="166065" y="49958"/>
                    <a:pt x="165237" y="47474"/>
                    <a:pt x="163995" y="43453"/>
                  </a:cubicBezTo>
                  <a:cubicBezTo>
                    <a:pt x="163995" y="43453"/>
                    <a:pt x="109350" y="-16692"/>
                    <a:pt x="85871" y="4539"/>
                  </a:cubicBezTo>
                  <a:cubicBezTo>
                    <a:pt x="71323" y="17668"/>
                    <a:pt x="70850" y="102356"/>
                    <a:pt x="50091" y="103480"/>
                  </a:cubicBezTo>
                  <a:cubicBezTo>
                    <a:pt x="49559" y="103539"/>
                    <a:pt x="45538" y="109453"/>
                    <a:pt x="45301" y="109453"/>
                  </a:cubicBezTo>
                  <a:cubicBezTo>
                    <a:pt x="32468" y="109453"/>
                    <a:pt x="0" y="123173"/>
                    <a:pt x="0" y="134469"/>
                  </a:cubicBezTo>
                  <a:cubicBezTo>
                    <a:pt x="0" y="141802"/>
                    <a:pt x="19694" y="151442"/>
                    <a:pt x="26258" y="155345"/>
                  </a:cubicBezTo>
                  <a:lnTo>
                    <a:pt x="3430" y="234770"/>
                  </a:lnTo>
                  <a:lnTo>
                    <a:pt x="97699" y="279184"/>
                  </a:lnTo>
                  <a:lnTo>
                    <a:pt x="120468" y="216259"/>
                  </a:lnTo>
                  <a:cubicBezTo>
                    <a:pt x="175054" y="205082"/>
                    <a:pt x="174049" y="150851"/>
                    <a:pt x="174049" y="150851"/>
                  </a:cubicBezTo>
                  <a:cubicBezTo>
                    <a:pt x="174049" y="150851"/>
                    <a:pt x="182092" y="147184"/>
                    <a:pt x="183097" y="146120"/>
                  </a:cubicBezTo>
                  <a:cubicBezTo>
                    <a:pt x="185522" y="143517"/>
                    <a:pt x="183688" y="140501"/>
                    <a:pt x="181855" y="137485"/>
                  </a:cubicBezTo>
                  <a:close/>
                </a:path>
              </a:pathLst>
            </a:custGeom>
            <a:solidFill>
              <a:srgbClr val="DB8F90"/>
            </a:solidFill>
            <a:ln w="5899"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207541DC-462D-4C57-8AA2-9EBA9698359C}"/>
                </a:ext>
              </a:extLst>
            </p:cNvPr>
            <p:cNvSpPr/>
            <p:nvPr/>
          </p:nvSpPr>
          <p:spPr>
            <a:xfrm>
              <a:off x="5718784" y="7961692"/>
              <a:ext cx="266129" cy="254301"/>
            </a:xfrm>
            <a:custGeom>
              <a:avLst/>
              <a:gdLst>
                <a:gd name="connsiteX0" fmla="*/ 133492 w 266129"/>
                <a:gd name="connsiteY0" fmla="*/ 3408 h 254301"/>
                <a:gd name="connsiteX1" fmla="*/ 252008 w 266129"/>
                <a:gd name="connsiteY1" fmla="*/ 39956 h 254301"/>
                <a:gd name="connsiteX2" fmla="*/ 252008 w 266129"/>
                <a:gd name="connsiteY2" fmla="*/ 132333 h 254301"/>
                <a:gd name="connsiteX3" fmla="*/ 250293 w 266129"/>
                <a:gd name="connsiteY3" fmla="*/ 120327 h 254301"/>
                <a:gd name="connsiteX4" fmla="*/ 183879 w 266129"/>
                <a:gd name="connsiteY4" fmla="*/ 95784 h 254301"/>
                <a:gd name="connsiteX5" fmla="*/ 142836 w 266129"/>
                <a:gd name="connsiteY5" fmla="*/ 168999 h 254301"/>
                <a:gd name="connsiteX6" fmla="*/ 127697 w 266129"/>
                <a:gd name="connsiteY6" fmla="*/ 161903 h 254301"/>
                <a:gd name="connsiteX7" fmla="*/ 107234 w 266129"/>
                <a:gd name="connsiteY7" fmla="*/ 183429 h 254301"/>
                <a:gd name="connsiteX8" fmla="*/ 127697 w 266129"/>
                <a:gd name="connsiteY8" fmla="*/ 204956 h 254301"/>
                <a:gd name="connsiteX9" fmla="*/ 129530 w 266129"/>
                <a:gd name="connsiteY9" fmla="*/ 204838 h 254301"/>
                <a:gd name="connsiteX10" fmla="*/ 91621 w 266129"/>
                <a:gd name="connsiteY10" fmla="*/ 258655 h 254301"/>
                <a:gd name="connsiteX11" fmla="*/ 88073 w 266129"/>
                <a:gd name="connsiteY11" fmla="*/ 233048 h 254301"/>
                <a:gd name="connsiteX12" fmla="*/ 88073 w 266129"/>
                <a:gd name="connsiteY12" fmla="*/ 233048 h 254301"/>
                <a:gd name="connsiteX13" fmla="*/ 428 w 266129"/>
                <a:gd name="connsiteY13" fmla="*/ 100101 h 254301"/>
                <a:gd name="connsiteX14" fmla="*/ 133492 w 266129"/>
                <a:gd name="connsiteY14" fmla="*/ 3408 h 25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129" h="254301">
                  <a:moveTo>
                    <a:pt x="133492" y="3408"/>
                  </a:moveTo>
                  <a:cubicBezTo>
                    <a:pt x="133492" y="3408"/>
                    <a:pt x="208481" y="-10727"/>
                    <a:pt x="252008" y="39956"/>
                  </a:cubicBezTo>
                  <a:cubicBezTo>
                    <a:pt x="252008" y="39956"/>
                    <a:pt x="289799" y="88273"/>
                    <a:pt x="252008" y="132333"/>
                  </a:cubicBezTo>
                  <a:lnTo>
                    <a:pt x="250293" y="120327"/>
                  </a:lnTo>
                  <a:cubicBezTo>
                    <a:pt x="250293" y="120327"/>
                    <a:pt x="200675" y="129376"/>
                    <a:pt x="183879" y="95784"/>
                  </a:cubicBezTo>
                  <a:cubicBezTo>
                    <a:pt x="183879" y="95784"/>
                    <a:pt x="209546" y="160542"/>
                    <a:pt x="142836" y="168999"/>
                  </a:cubicBezTo>
                  <a:cubicBezTo>
                    <a:pt x="139110" y="164682"/>
                    <a:pt x="133729" y="161903"/>
                    <a:pt x="127697" y="161903"/>
                  </a:cubicBezTo>
                  <a:cubicBezTo>
                    <a:pt x="116401" y="161903"/>
                    <a:pt x="107234" y="171542"/>
                    <a:pt x="107234" y="183429"/>
                  </a:cubicBezTo>
                  <a:cubicBezTo>
                    <a:pt x="107234" y="195317"/>
                    <a:pt x="116401" y="204956"/>
                    <a:pt x="127697" y="204956"/>
                  </a:cubicBezTo>
                  <a:cubicBezTo>
                    <a:pt x="128347" y="204956"/>
                    <a:pt x="128938" y="204897"/>
                    <a:pt x="129530" y="204838"/>
                  </a:cubicBezTo>
                  <a:cubicBezTo>
                    <a:pt x="130535" y="220392"/>
                    <a:pt x="110546" y="247715"/>
                    <a:pt x="91621" y="258655"/>
                  </a:cubicBezTo>
                  <a:lnTo>
                    <a:pt x="88073" y="233048"/>
                  </a:lnTo>
                  <a:lnTo>
                    <a:pt x="88073" y="233048"/>
                  </a:lnTo>
                  <a:cubicBezTo>
                    <a:pt x="64713" y="215661"/>
                    <a:pt x="-6137" y="153150"/>
                    <a:pt x="428" y="100101"/>
                  </a:cubicBezTo>
                  <a:cubicBezTo>
                    <a:pt x="4035" y="71064"/>
                    <a:pt x="21304" y="-18474"/>
                    <a:pt x="133492" y="3408"/>
                  </a:cubicBezTo>
                  <a:close/>
                </a:path>
              </a:pathLst>
            </a:custGeom>
            <a:solidFill>
              <a:srgbClr val="2A3E40"/>
            </a:solidFill>
            <a:ln w="5899"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6FEDE922-708E-4A66-8699-FF360E399C74}"/>
                </a:ext>
              </a:extLst>
            </p:cNvPr>
            <p:cNvSpPr/>
            <p:nvPr/>
          </p:nvSpPr>
          <p:spPr>
            <a:xfrm>
              <a:off x="5881847" y="8590504"/>
              <a:ext cx="177420" cy="100538"/>
            </a:xfrm>
            <a:custGeom>
              <a:avLst/>
              <a:gdLst>
                <a:gd name="connsiteX0" fmla="*/ 175882 w 177419"/>
                <a:gd name="connsiteY0" fmla="*/ 86699 h 100537"/>
                <a:gd name="connsiteX1" fmla="*/ 156898 w 177419"/>
                <a:gd name="connsiteY1" fmla="*/ 62866 h 100537"/>
                <a:gd name="connsiteX2" fmla="*/ 121355 w 177419"/>
                <a:gd name="connsiteY2" fmla="*/ 38263 h 100537"/>
                <a:gd name="connsiteX3" fmla="*/ 0 w 177419"/>
                <a:gd name="connsiteY3" fmla="*/ 0 h 100537"/>
                <a:gd name="connsiteX4" fmla="*/ 0 w 177419"/>
                <a:gd name="connsiteY4" fmla="*/ 83979 h 100537"/>
                <a:gd name="connsiteX5" fmla="*/ 167425 w 177419"/>
                <a:gd name="connsiteY5" fmla="*/ 102135 h 100537"/>
                <a:gd name="connsiteX6" fmla="*/ 175882 w 177419"/>
                <a:gd name="connsiteY6" fmla="*/ 86699 h 10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19" h="100537">
                  <a:moveTo>
                    <a:pt x="175882" y="86699"/>
                  </a:moveTo>
                  <a:lnTo>
                    <a:pt x="156898" y="62866"/>
                  </a:lnTo>
                  <a:cubicBezTo>
                    <a:pt x="147731" y="51333"/>
                    <a:pt x="135371" y="42817"/>
                    <a:pt x="121355" y="38263"/>
                  </a:cubicBezTo>
                  <a:lnTo>
                    <a:pt x="0" y="0"/>
                  </a:lnTo>
                  <a:lnTo>
                    <a:pt x="0" y="83979"/>
                  </a:lnTo>
                  <a:lnTo>
                    <a:pt x="167425" y="102135"/>
                  </a:lnTo>
                  <a:cubicBezTo>
                    <a:pt x="175823" y="102963"/>
                    <a:pt x="181145" y="93323"/>
                    <a:pt x="175882" y="86699"/>
                  </a:cubicBezTo>
                  <a:close/>
                </a:path>
              </a:pathLst>
            </a:custGeom>
            <a:solidFill>
              <a:srgbClr val="DB8F90"/>
            </a:solidFill>
            <a:ln w="5899"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A14A3DC-B04A-4574-9964-5B18B1239C1F}"/>
                </a:ext>
              </a:extLst>
            </p:cNvPr>
            <p:cNvSpPr/>
            <p:nvPr/>
          </p:nvSpPr>
          <p:spPr>
            <a:xfrm>
              <a:off x="5961390" y="9647333"/>
              <a:ext cx="5914" cy="5914"/>
            </a:xfrm>
            <a:custGeom>
              <a:avLst/>
              <a:gdLst>
                <a:gd name="connsiteX0" fmla="*/ 0 w 0"/>
                <a:gd name="connsiteY0" fmla="*/ 0 h 0"/>
                <a:gd name="connsiteX1" fmla="*/ 414 w 0"/>
                <a:gd name="connsiteY1" fmla="*/ 355 h 0"/>
                <a:gd name="connsiteX2" fmla="*/ 414 w 0"/>
                <a:gd name="connsiteY2" fmla="*/ 355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18" y="118"/>
                    <a:pt x="296" y="237"/>
                    <a:pt x="414" y="355"/>
                  </a:cubicBezTo>
                  <a:lnTo>
                    <a:pt x="414" y="355"/>
                  </a:lnTo>
                  <a:lnTo>
                    <a:pt x="0" y="0"/>
                  </a:lnTo>
                  <a:close/>
                </a:path>
              </a:pathLst>
            </a:custGeom>
            <a:solidFill>
              <a:srgbClr val="0061AF"/>
            </a:solidFill>
            <a:ln w="5899"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F23C718-AE9F-4E37-B87F-FD3C383E3956}"/>
                </a:ext>
              </a:extLst>
            </p:cNvPr>
            <p:cNvSpPr/>
            <p:nvPr/>
          </p:nvSpPr>
          <p:spPr>
            <a:xfrm>
              <a:off x="5809045" y="9607709"/>
              <a:ext cx="206989" cy="118280"/>
            </a:xfrm>
            <a:custGeom>
              <a:avLst/>
              <a:gdLst>
                <a:gd name="connsiteX0" fmla="*/ 191022 w 206989"/>
                <a:gd name="connsiteY0" fmla="*/ 83565 h 118279"/>
                <a:gd name="connsiteX1" fmla="*/ 99532 w 206989"/>
                <a:gd name="connsiteY1" fmla="*/ 37968 h 118279"/>
                <a:gd name="connsiteX2" fmla="*/ 72387 w 206989"/>
                <a:gd name="connsiteY2" fmla="*/ 0 h 118279"/>
                <a:gd name="connsiteX3" fmla="*/ 2366 w 206989"/>
                <a:gd name="connsiteY3" fmla="*/ 0 h 118279"/>
                <a:gd name="connsiteX4" fmla="*/ 0 w 206989"/>
                <a:gd name="connsiteY4" fmla="*/ 121473 h 118279"/>
                <a:gd name="connsiteX5" fmla="*/ 195398 w 206989"/>
                <a:gd name="connsiteY5" fmla="*/ 121355 h 118279"/>
                <a:gd name="connsiteX6" fmla="*/ 209828 w 206989"/>
                <a:gd name="connsiteY6" fmla="*/ 105920 h 118279"/>
                <a:gd name="connsiteX7" fmla="*/ 209828 w 206989"/>
                <a:gd name="connsiteY7" fmla="*/ 103436 h 118279"/>
                <a:gd name="connsiteX8" fmla="*/ 209828 w 206989"/>
                <a:gd name="connsiteY8" fmla="*/ 103436 h 118279"/>
                <a:gd name="connsiteX9" fmla="*/ 191022 w 206989"/>
                <a:gd name="connsiteY9" fmla="*/ 83565 h 11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89" h="118279">
                  <a:moveTo>
                    <a:pt x="191022" y="83565"/>
                  </a:moveTo>
                  <a:cubicBezTo>
                    <a:pt x="171683" y="75167"/>
                    <a:pt x="99532" y="37968"/>
                    <a:pt x="99532" y="37968"/>
                  </a:cubicBezTo>
                  <a:cubicBezTo>
                    <a:pt x="99532" y="37968"/>
                    <a:pt x="70968" y="-59"/>
                    <a:pt x="72387" y="0"/>
                  </a:cubicBezTo>
                  <a:lnTo>
                    <a:pt x="2366" y="0"/>
                  </a:lnTo>
                  <a:lnTo>
                    <a:pt x="0" y="121473"/>
                  </a:lnTo>
                  <a:lnTo>
                    <a:pt x="195398" y="121355"/>
                  </a:lnTo>
                  <a:cubicBezTo>
                    <a:pt x="203559" y="121414"/>
                    <a:pt x="209769" y="114081"/>
                    <a:pt x="209828" y="105920"/>
                  </a:cubicBezTo>
                  <a:lnTo>
                    <a:pt x="209828" y="103436"/>
                  </a:lnTo>
                  <a:lnTo>
                    <a:pt x="209828" y="103436"/>
                  </a:lnTo>
                  <a:cubicBezTo>
                    <a:pt x="209828" y="100597"/>
                    <a:pt x="213022" y="93145"/>
                    <a:pt x="191022" y="83565"/>
                  </a:cubicBezTo>
                  <a:close/>
                </a:path>
              </a:pathLst>
            </a:custGeom>
            <a:solidFill>
              <a:schemeClr val="bg1"/>
            </a:solidFill>
            <a:ln w="5899" cap="flat">
              <a:noFill/>
              <a:prstDash val="solid"/>
              <a:miter/>
            </a:ln>
          </p:spPr>
          <p:txBody>
            <a:bodyPr rtlCol="0" anchor="ctr"/>
            <a:lstStyle/>
            <a:p>
              <a:endParaRPr lang="en-US"/>
            </a:p>
          </p:txBody>
        </p:sp>
        <p:grpSp>
          <p:nvGrpSpPr>
            <p:cNvPr id="258" name="Graphic 87">
              <a:extLst>
                <a:ext uri="{FF2B5EF4-FFF2-40B4-BE49-F238E27FC236}">
                  <a16:creationId xmlns:a16="http://schemas.microsoft.com/office/drawing/2014/main" id="{06945A2C-3A30-43A8-9977-BC2C852236FA}"/>
                </a:ext>
              </a:extLst>
            </p:cNvPr>
            <p:cNvGrpSpPr/>
            <p:nvPr/>
          </p:nvGrpSpPr>
          <p:grpSpPr>
            <a:xfrm>
              <a:off x="5543567" y="8903058"/>
              <a:ext cx="378495" cy="822044"/>
              <a:chOff x="5543567" y="8903058"/>
              <a:chExt cx="378495" cy="822044"/>
            </a:xfrm>
            <a:solidFill>
              <a:schemeClr val="accent1"/>
            </a:solidFill>
          </p:grpSpPr>
          <p:sp>
            <p:nvSpPr>
              <p:cNvPr id="281" name="Freeform: Shape 280">
                <a:extLst>
                  <a:ext uri="{FF2B5EF4-FFF2-40B4-BE49-F238E27FC236}">
                    <a16:creationId xmlns:a16="http://schemas.microsoft.com/office/drawing/2014/main" id="{4E431A45-AF3A-4E12-B5C8-342B35EE3C89}"/>
                  </a:ext>
                </a:extLst>
              </p:cNvPr>
              <p:cNvSpPr/>
              <p:nvPr/>
            </p:nvSpPr>
            <p:spPr>
              <a:xfrm>
                <a:off x="5618083" y="9489903"/>
                <a:ext cx="76882" cy="65054"/>
              </a:xfrm>
              <a:custGeom>
                <a:avLst/>
                <a:gdLst>
                  <a:gd name="connsiteX0" fmla="*/ 79247 w 76881"/>
                  <a:gd name="connsiteY0" fmla="*/ 43586 h 65053"/>
                  <a:gd name="connsiteX1" fmla="*/ 57661 w 76881"/>
                  <a:gd name="connsiteY1" fmla="*/ 66887 h 65053"/>
                  <a:gd name="connsiteX2" fmla="*/ 0 w 76881"/>
                  <a:gd name="connsiteY2" fmla="*/ 27086 h 65053"/>
                  <a:gd name="connsiteX3" fmla="*/ 16145 w 76881"/>
                  <a:gd name="connsiteY3" fmla="*/ 0 h 65053"/>
                  <a:gd name="connsiteX4" fmla="*/ 79247 w 76881"/>
                  <a:gd name="connsiteY4" fmla="*/ 43586 h 65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81" h="65053">
                    <a:moveTo>
                      <a:pt x="79247" y="43586"/>
                    </a:moveTo>
                    <a:lnTo>
                      <a:pt x="57661" y="66887"/>
                    </a:lnTo>
                    <a:lnTo>
                      <a:pt x="0" y="27086"/>
                    </a:lnTo>
                    <a:cubicBezTo>
                      <a:pt x="16145" y="0"/>
                      <a:pt x="0" y="27086"/>
                      <a:pt x="16145" y="0"/>
                    </a:cubicBezTo>
                    <a:lnTo>
                      <a:pt x="79247" y="43586"/>
                    </a:lnTo>
                    <a:close/>
                  </a:path>
                </a:pathLst>
              </a:custGeom>
              <a:solidFill>
                <a:srgbClr val="DB8F90"/>
              </a:solidFill>
              <a:ln w="5899"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E3ED6C5-D58A-48F6-B88C-05AE581E3E2F}"/>
                  </a:ext>
                </a:extLst>
              </p:cNvPr>
              <p:cNvSpPr/>
              <p:nvPr/>
            </p:nvSpPr>
            <p:spPr>
              <a:xfrm>
                <a:off x="5543567" y="9517048"/>
                <a:ext cx="183334" cy="206990"/>
              </a:xfrm>
              <a:custGeom>
                <a:avLst/>
                <a:gdLst>
                  <a:gd name="connsiteX0" fmla="*/ 182387 w 183333"/>
                  <a:gd name="connsiteY0" fmla="*/ 175941 h 206989"/>
                  <a:gd name="connsiteX1" fmla="*/ 132946 w 183333"/>
                  <a:gd name="connsiteY1" fmla="*/ 86462 h 206989"/>
                  <a:gd name="connsiteX2" fmla="*/ 132178 w 183333"/>
                  <a:gd name="connsiteY2" fmla="*/ 39801 h 206989"/>
                  <a:gd name="connsiteX3" fmla="*/ 74516 w 183333"/>
                  <a:gd name="connsiteY3" fmla="*/ 0 h 206989"/>
                  <a:gd name="connsiteX4" fmla="*/ 11296 w 183333"/>
                  <a:gd name="connsiteY4" fmla="*/ 79898 h 206989"/>
                  <a:gd name="connsiteX5" fmla="*/ 11296 w 183333"/>
                  <a:gd name="connsiteY5" fmla="*/ 79898 h 206989"/>
                  <a:gd name="connsiteX6" fmla="*/ 0 w 183333"/>
                  <a:gd name="connsiteY6" fmla="*/ 95984 h 206989"/>
                  <a:gd name="connsiteX7" fmla="*/ 164468 w 183333"/>
                  <a:gd name="connsiteY7" fmla="*/ 209532 h 206989"/>
                  <a:gd name="connsiteX8" fmla="*/ 185108 w 183333"/>
                  <a:gd name="connsiteY8" fmla="*/ 204979 h 206989"/>
                  <a:gd name="connsiteX9" fmla="*/ 186527 w 183333"/>
                  <a:gd name="connsiteY9" fmla="*/ 202909 h 206989"/>
                  <a:gd name="connsiteX10" fmla="*/ 186527 w 183333"/>
                  <a:gd name="connsiteY10" fmla="*/ 202909 h 206989"/>
                  <a:gd name="connsiteX11" fmla="*/ 182387 w 183333"/>
                  <a:gd name="connsiteY11" fmla="*/ 175941 h 20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333" h="206989">
                    <a:moveTo>
                      <a:pt x="182387" y="175941"/>
                    </a:moveTo>
                    <a:cubicBezTo>
                      <a:pt x="168489" y="160032"/>
                      <a:pt x="132946" y="86462"/>
                      <a:pt x="132946" y="86462"/>
                    </a:cubicBezTo>
                    <a:cubicBezTo>
                      <a:pt x="132946" y="86462"/>
                      <a:pt x="130995" y="38914"/>
                      <a:pt x="132178" y="39801"/>
                    </a:cubicBezTo>
                    <a:lnTo>
                      <a:pt x="74516" y="0"/>
                    </a:lnTo>
                    <a:lnTo>
                      <a:pt x="11296" y="79898"/>
                    </a:lnTo>
                    <a:lnTo>
                      <a:pt x="11296" y="79898"/>
                    </a:lnTo>
                    <a:lnTo>
                      <a:pt x="0" y="95984"/>
                    </a:lnTo>
                    <a:lnTo>
                      <a:pt x="164468" y="209532"/>
                    </a:lnTo>
                    <a:cubicBezTo>
                      <a:pt x="171151" y="214205"/>
                      <a:pt x="180436" y="211662"/>
                      <a:pt x="185108" y="204979"/>
                    </a:cubicBezTo>
                    <a:lnTo>
                      <a:pt x="186527" y="202909"/>
                    </a:lnTo>
                    <a:lnTo>
                      <a:pt x="186527" y="202909"/>
                    </a:lnTo>
                    <a:cubicBezTo>
                      <a:pt x="188242" y="200602"/>
                      <a:pt x="192205" y="187178"/>
                      <a:pt x="182387" y="175941"/>
                    </a:cubicBezTo>
                    <a:close/>
                  </a:path>
                </a:pathLst>
              </a:custGeom>
              <a:solidFill>
                <a:schemeClr val="bg1"/>
              </a:solidFill>
              <a:ln w="5899"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F8D39EA2-3303-4CD6-91FB-737627D92868}"/>
                  </a:ext>
                </a:extLst>
              </p:cNvPr>
              <p:cNvSpPr/>
              <p:nvPr/>
            </p:nvSpPr>
            <p:spPr>
              <a:xfrm>
                <a:off x="5624782" y="8903058"/>
                <a:ext cx="295699" cy="668280"/>
              </a:xfrm>
              <a:custGeom>
                <a:avLst/>
                <a:gdLst>
                  <a:gd name="connsiteX0" fmla="*/ 100226 w 295699"/>
                  <a:gd name="connsiteY0" fmla="*/ 0 h 668280"/>
                  <a:gd name="connsiteX1" fmla="*/ 130328 w 295699"/>
                  <a:gd name="connsiteY1" fmla="*/ 339995 h 668280"/>
                  <a:gd name="connsiteX2" fmla="*/ 3710 w 295699"/>
                  <a:gd name="connsiteY2" fmla="*/ 557038 h 668280"/>
                  <a:gd name="connsiteX3" fmla="*/ 9269 w 295699"/>
                  <a:gd name="connsiteY3" fmla="*/ 586786 h 668280"/>
                  <a:gd name="connsiteX4" fmla="*/ 72548 w 295699"/>
                  <a:gd name="connsiteY4" fmla="*/ 630431 h 668280"/>
                  <a:gd name="connsiteX5" fmla="*/ 148129 w 295699"/>
                  <a:gd name="connsiteY5" fmla="*/ 541189 h 668280"/>
                  <a:gd name="connsiteX6" fmla="*/ 157946 w 295699"/>
                  <a:gd name="connsiteY6" fmla="*/ 652313 h 668280"/>
                  <a:gd name="connsiteX7" fmla="*/ 179414 w 295699"/>
                  <a:gd name="connsiteY7" fmla="*/ 673603 h 668280"/>
                  <a:gd name="connsiteX8" fmla="*/ 256296 w 295699"/>
                  <a:gd name="connsiteY8" fmla="*/ 673603 h 668280"/>
                  <a:gd name="connsiteX9" fmla="*/ 297635 w 295699"/>
                  <a:gd name="connsiteY9" fmla="*/ 0 h 668280"/>
                  <a:gd name="connsiteX10" fmla="*/ 100226 w 295699"/>
                  <a:gd name="connsiteY10" fmla="*/ 0 h 66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699" h="668280">
                    <a:moveTo>
                      <a:pt x="100226" y="0"/>
                    </a:moveTo>
                    <a:lnTo>
                      <a:pt x="130328" y="339995"/>
                    </a:lnTo>
                    <a:lnTo>
                      <a:pt x="3710" y="557038"/>
                    </a:lnTo>
                    <a:cubicBezTo>
                      <a:pt x="-2914" y="566796"/>
                      <a:pt x="-430" y="580044"/>
                      <a:pt x="9269" y="586786"/>
                    </a:cubicBezTo>
                    <a:lnTo>
                      <a:pt x="72548" y="630431"/>
                    </a:lnTo>
                    <a:lnTo>
                      <a:pt x="148129" y="541189"/>
                    </a:lnTo>
                    <a:lnTo>
                      <a:pt x="157946" y="652313"/>
                    </a:lnTo>
                    <a:cubicBezTo>
                      <a:pt x="158065" y="664082"/>
                      <a:pt x="167645" y="673603"/>
                      <a:pt x="179414" y="673603"/>
                    </a:cubicBezTo>
                    <a:lnTo>
                      <a:pt x="256296" y="673603"/>
                    </a:lnTo>
                    <a:lnTo>
                      <a:pt x="297635" y="0"/>
                    </a:lnTo>
                    <a:lnTo>
                      <a:pt x="100226" y="0"/>
                    </a:lnTo>
                    <a:close/>
                  </a:path>
                </a:pathLst>
              </a:custGeom>
              <a:solidFill>
                <a:srgbClr val="2A3E40"/>
              </a:solidFill>
              <a:ln w="5899" cap="flat">
                <a:noFill/>
                <a:prstDash val="solid"/>
                <a:miter/>
              </a:ln>
            </p:spPr>
            <p:txBody>
              <a:bodyPr rtlCol="0" anchor="ctr"/>
              <a:lstStyle/>
              <a:p>
                <a:endParaRPr lang="en-US"/>
              </a:p>
            </p:txBody>
          </p:sp>
        </p:grpSp>
        <p:grpSp>
          <p:nvGrpSpPr>
            <p:cNvPr id="259" name="Graphic 87">
              <a:extLst>
                <a:ext uri="{FF2B5EF4-FFF2-40B4-BE49-F238E27FC236}">
                  <a16:creationId xmlns:a16="http://schemas.microsoft.com/office/drawing/2014/main" id="{1614F708-811F-4D66-8B18-4A87D70459C7}"/>
                </a:ext>
              </a:extLst>
            </p:cNvPr>
            <p:cNvGrpSpPr/>
            <p:nvPr/>
          </p:nvGrpSpPr>
          <p:grpSpPr>
            <a:xfrm>
              <a:off x="6306343" y="7981885"/>
              <a:ext cx="377144" cy="1742626"/>
              <a:chOff x="6306343" y="7981885"/>
              <a:chExt cx="377144" cy="1742626"/>
            </a:xfrm>
            <a:solidFill>
              <a:schemeClr val="accent1"/>
            </a:solidFill>
          </p:grpSpPr>
          <p:sp>
            <p:nvSpPr>
              <p:cNvPr id="261" name="Freeform: Shape 260">
                <a:extLst>
                  <a:ext uri="{FF2B5EF4-FFF2-40B4-BE49-F238E27FC236}">
                    <a16:creationId xmlns:a16="http://schemas.microsoft.com/office/drawing/2014/main" id="{325654D6-B94B-4893-8586-EEB8F5CD59F1}"/>
                  </a:ext>
                </a:extLst>
              </p:cNvPr>
              <p:cNvSpPr/>
              <p:nvPr/>
            </p:nvSpPr>
            <p:spPr>
              <a:xfrm>
                <a:off x="6328648" y="7981885"/>
                <a:ext cx="354839" cy="496775"/>
              </a:xfrm>
              <a:custGeom>
                <a:avLst/>
                <a:gdLst>
                  <a:gd name="connsiteX0" fmla="*/ 359748 w 354839"/>
                  <a:gd name="connsiteY0" fmla="*/ 290801 h 496774"/>
                  <a:gd name="connsiteX1" fmla="*/ 251285 w 354839"/>
                  <a:gd name="connsiteY1" fmla="*/ 159865 h 496774"/>
                  <a:gd name="connsiteX2" fmla="*/ 206161 w 354839"/>
                  <a:gd name="connsiteY2" fmla="*/ 62580 h 496774"/>
                  <a:gd name="connsiteX3" fmla="*/ 206043 w 354839"/>
                  <a:gd name="connsiteY3" fmla="*/ 62580 h 496774"/>
                  <a:gd name="connsiteX4" fmla="*/ 198414 w 354839"/>
                  <a:gd name="connsiteY4" fmla="*/ 48032 h 496774"/>
                  <a:gd name="connsiteX5" fmla="*/ 115145 w 354839"/>
                  <a:gd name="connsiteY5" fmla="*/ 10 h 496774"/>
                  <a:gd name="connsiteX6" fmla="*/ 18747 w 354839"/>
                  <a:gd name="connsiteY6" fmla="*/ 34311 h 496774"/>
                  <a:gd name="connsiteX7" fmla="*/ 16441 w 354839"/>
                  <a:gd name="connsiteY7" fmla="*/ 36914 h 496774"/>
                  <a:gd name="connsiteX8" fmla="*/ 237 w 354839"/>
                  <a:gd name="connsiteY8" fmla="*/ 65951 h 496774"/>
                  <a:gd name="connsiteX9" fmla="*/ 0 w 354839"/>
                  <a:gd name="connsiteY9" fmla="*/ 66779 h 496774"/>
                  <a:gd name="connsiteX10" fmla="*/ 68306 w 354839"/>
                  <a:gd name="connsiteY10" fmla="*/ 141887 h 496774"/>
                  <a:gd name="connsiteX11" fmla="*/ 118694 w 354839"/>
                  <a:gd name="connsiteY11" fmla="*/ 144844 h 496774"/>
                  <a:gd name="connsiteX12" fmla="*/ 134070 w 354839"/>
                  <a:gd name="connsiteY12" fmla="*/ 149989 h 496774"/>
                  <a:gd name="connsiteX13" fmla="*/ 75463 w 354839"/>
                  <a:gd name="connsiteY13" fmla="*/ 266554 h 496774"/>
                  <a:gd name="connsiteX14" fmla="*/ 212844 w 354839"/>
                  <a:gd name="connsiteY14" fmla="*/ 500097 h 496774"/>
                  <a:gd name="connsiteX15" fmla="*/ 357974 w 354839"/>
                  <a:gd name="connsiteY15" fmla="*/ 354968 h 496774"/>
                  <a:gd name="connsiteX16" fmla="*/ 354366 w 354839"/>
                  <a:gd name="connsiteY16" fmla="*/ 328355 h 496774"/>
                  <a:gd name="connsiteX17" fmla="*/ 359748 w 354839"/>
                  <a:gd name="connsiteY17" fmla="*/ 290801 h 49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839" h="496774">
                    <a:moveTo>
                      <a:pt x="359748" y="290801"/>
                    </a:moveTo>
                    <a:cubicBezTo>
                      <a:pt x="359748" y="225688"/>
                      <a:pt x="313027" y="171516"/>
                      <a:pt x="251285" y="159865"/>
                    </a:cubicBezTo>
                    <a:lnTo>
                      <a:pt x="206161" y="62580"/>
                    </a:lnTo>
                    <a:lnTo>
                      <a:pt x="206043" y="62580"/>
                    </a:lnTo>
                    <a:cubicBezTo>
                      <a:pt x="203914" y="57553"/>
                      <a:pt x="201371" y="52704"/>
                      <a:pt x="198414" y="48032"/>
                    </a:cubicBezTo>
                    <a:cubicBezTo>
                      <a:pt x="181086" y="20768"/>
                      <a:pt x="150452" y="365"/>
                      <a:pt x="115145" y="10"/>
                    </a:cubicBezTo>
                    <a:cubicBezTo>
                      <a:pt x="73629" y="-404"/>
                      <a:pt x="39742" y="11661"/>
                      <a:pt x="18747" y="34311"/>
                    </a:cubicBezTo>
                    <a:cubicBezTo>
                      <a:pt x="17979" y="35139"/>
                      <a:pt x="17210" y="36026"/>
                      <a:pt x="16441" y="36914"/>
                    </a:cubicBezTo>
                    <a:cubicBezTo>
                      <a:pt x="9285" y="45311"/>
                      <a:pt x="3785" y="55010"/>
                      <a:pt x="237" y="65951"/>
                    </a:cubicBezTo>
                    <a:lnTo>
                      <a:pt x="0" y="66779"/>
                    </a:lnTo>
                    <a:cubicBezTo>
                      <a:pt x="30161" y="115629"/>
                      <a:pt x="68957" y="142182"/>
                      <a:pt x="68306" y="141887"/>
                    </a:cubicBezTo>
                    <a:cubicBezTo>
                      <a:pt x="68306" y="141887"/>
                      <a:pt x="115914" y="144844"/>
                      <a:pt x="118694" y="144844"/>
                    </a:cubicBezTo>
                    <a:cubicBezTo>
                      <a:pt x="124608" y="144903"/>
                      <a:pt x="129930" y="146855"/>
                      <a:pt x="134070" y="149989"/>
                    </a:cubicBezTo>
                    <a:cubicBezTo>
                      <a:pt x="98468" y="176425"/>
                      <a:pt x="75463" y="218769"/>
                      <a:pt x="75463" y="266554"/>
                    </a:cubicBezTo>
                    <a:cubicBezTo>
                      <a:pt x="75463" y="346688"/>
                      <a:pt x="132710" y="500097"/>
                      <a:pt x="212844" y="500097"/>
                    </a:cubicBezTo>
                    <a:cubicBezTo>
                      <a:pt x="292979" y="500097"/>
                      <a:pt x="357974" y="435102"/>
                      <a:pt x="357974" y="354968"/>
                    </a:cubicBezTo>
                    <a:cubicBezTo>
                      <a:pt x="357974" y="345919"/>
                      <a:pt x="356672" y="336989"/>
                      <a:pt x="354366" y="328355"/>
                    </a:cubicBezTo>
                    <a:cubicBezTo>
                      <a:pt x="357855" y="316409"/>
                      <a:pt x="359748" y="303812"/>
                      <a:pt x="359748" y="290801"/>
                    </a:cubicBezTo>
                    <a:close/>
                  </a:path>
                </a:pathLst>
              </a:custGeom>
              <a:solidFill>
                <a:srgbClr val="2A3E40"/>
              </a:solidFill>
              <a:ln w="5899" cap="flat">
                <a:noFill/>
                <a:prstDash val="solid"/>
                <a:miter/>
              </a:ln>
            </p:spPr>
            <p:txBody>
              <a:bodyPr rtlCol="0" anchor="ctr"/>
              <a:lstStyle/>
              <a:p>
                <a:endParaRPr lang="en-US"/>
              </a:p>
            </p:txBody>
          </p:sp>
          <p:grpSp>
            <p:nvGrpSpPr>
              <p:cNvPr id="262" name="Graphic 87">
                <a:extLst>
                  <a:ext uri="{FF2B5EF4-FFF2-40B4-BE49-F238E27FC236}">
                    <a16:creationId xmlns:a16="http://schemas.microsoft.com/office/drawing/2014/main" id="{B0CE36D5-1A73-46FA-824E-0B040274B3F8}"/>
                  </a:ext>
                </a:extLst>
              </p:cNvPr>
              <p:cNvGrpSpPr/>
              <p:nvPr/>
            </p:nvGrpSpPr>
            <p:grpSpPr>
              <a:xfrm>
                <a:off x="6306343" y="8047836"/>
                <a:ext cx="291273" cy="1676675"/>
                <a:chOff x="6306343" y="8047836"/>
                <a:chExt cx="291273" cy="1676675"/>
              </a:xfrm>
              <a:solidFill>
                <a:schemeClr val="accent1"/>
              </a:solidFill>
            </p:grpSpPr>
            <p:sp>
              <p:nvSpPr>
                <p:cNvPr id="263" name="Freeform: Shape 262">
                  <a:extLst>
                    <a:ext uri="{FF2B5EF4-FFF2-40B4-BE49-F238E27FC236}">
                      <a16:creationId xmlns:a16="http://schemas.microsoft.com/office/drawing/2014/main" id="{CAE78ACF-EA92-4A6B-9510-49BC6147F01E}"/>
                    </a:ext>
                  </a:extLst>
                </p:cNvPr>
                <p:cNvSpPr/>
                <p:nvPr/>
              </p:nvSpPr>
              <p:spPr>
                <a:xfrm>
                  <a:off x="6563019" y="8382982"/>
                  <a:ext cx="5914" cy="5914"/>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468CCA"/>
                </a:solidFill>
                <a:ln w="5899"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2C3F17F-8347-40C8-B5E6-ADD71C315023}"/>
                    </a:ext>
                  </a:extLst>
                </p:cNvPr>
                <p:cNvSpPr/>
                <p:nvPr/>
              </p:nvSpPr>
              <p:spPr>
                <a:xfrm>
                  <a:off x="6306343" y="8047836"/>
                  <a:ext cx="171506" cy="260215"/>
                </a:xfrm>
                <a:custGeom>
                  <a:avLst/>
                  <a:gdLst>
                    <a:gd name="connsiteX0" fmla="*/ 2612 w 171505"/>
                    <a:gd name="connsiteY0" fmla="*/ 100301 h 260215"/>
                    <a:gd name="connsiteX1" fmla="*/ 9591 w 171505"/>
                    <a:gd name="connsiteY1" fmla="*/ 89183 h 260215"/>
                    <a:gd name="connsiteX2" fmla="*/ 17456 w 171505"/>
                    <a:gd name="connsiteY2" fmla="*/ 31462 h 260215"/>
                    <a:gd name="connsiteX3" fmla="*/ 17870 w 171505"/>
                    <a:gd name="connsiteY3" fmla="*/ 24188 h 260215"/>
                    <a:gd name="connsiteX4" fmla="*/ 19230 w 171505"/>
                    <a:gd name="connsiteY4" fmla="*/ 13011 h 260215"/>
                    <a:gd name="connsiteX5" fmla="*/ 22483 w 171505"/>
                    <a:gd name="connsiteY5" fmla="*/ 0 h 260215"/>
                    <a:gd name="connsiteX6" fmla="*/ 123612 w 171505"/>
                    <a:gd name="connsiteY6" fmla="*/ 48968 h 260215"/>
                    <a:gd name="connsiteX7" fmla="*/ 140940 w 171505"/>
                    <a:gd name="connsiteY7" fmla="*/ 78893 h 260215"/>
                    <a:gd name="connsiteX8" fmla="*/ 139698 w 171505"/>
                    <a:gd name="connsiteY8" fmla="*/ 78833 h 260215"/>
                    <a:gd name="connsiteX9" fmla="*/ 140940 w 171505"/>
                    <a:gd name="connsiteY9" fmla="*/ 78893 h 260215"/>
                    <a:gd name="connsiteX10" fmla="*/ 165187 w 171505"/>
                    <a:gd name="connsiteY10" fmla="*/ 100715 h 260215"/>
                    <a:gd name="connsiteX11" fmla="*/ 145139 w 171505"/>
                    <a:gd name="connsiteY11" fmla="*/ 121710 h 260215"/>
                    <a:gd name="connsiteX12" fmla="*/ 177370 w 171505"/>
                    <a:gd name="connsiteY12" fmla="*/ 210834 h 260215"/>
                    <a:gd name="connsiteX13" fmla="*/ 92741 w 171505"/>
                    <a:gd name="connsiteY13" fmla="*/ 264651 h 260215"/>
                    <a:gd name="connsiteX14" fmla="*/ 71569 w 171505"/>
                    <a:gd name="connsiteY14" fmla="*/ 183393 h 260215"/>
                    <a:gd name="connsiteX15" fmla="*/ 10714 w 171505"/>
                    <a:gd name="connsiteY15" fmla="*/ 114436 h 260215"/>
                    <a:gd name="connsiteX16" fmla="*/ 1252 w 171505"/>
                    <a:gd name="connsiteY16" fmla="*/ 109409 h 260215"/>
                    <a:gd name="connsiteX17" fmla="*/ 2612 w 171505"/>
                    <a:gd name="connsiteY17" fmla="*/ 100301 h 26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505" h="260215">
                      <a:moveTo>
                        <a:pt x="2612" y="100301"/>
                      </a:moveTo>
                      <a:lnTo>
                        <a:pt x="9591" y="89183"/>
                      </a:lnTo>
                      <a:cubicBezTo>
                        <a:pt x="18757" y="75995"/>
                        <a:pt x="17456" y="31462"/>
                        <a:pt x="17456" y="31462"/>
                      </a:cubicBezTo>
                      <a:cubicBezTo>
                        <a:pt x="17574" y="28979"/>
                        <a:pt x="17693" y="26495"/>
                        <a:pt x="17870" y="24188"/>
                      </a:cubicBezTo>
                      <a:cubicBezTo>
                        <a:pt x="18166" y="20285"/>
                        <a:pt x="18639" y="16559"/>
                        <a:pt x="19230" y="13011"/>
                      </a:cubicBezTo>
                      <a:cubicBezTo>
                        <a:pt x="19999" y="8516"/>
                        <a:pt x="21123" y="4140"/>
                        <a:pt x="22483" y="0"/>
                      </a:cubicBezTo>
                      <a:lnTo>
                        <a:pt x="123612" y="48968"/>
                      </a:lnTo>
                      <a:lnTo>
                        <a:pt x="140940" y="78893"/>
                      </a:lnTo>
                      <a:cubicBezTo>
                        <a:pt x="140940" y="78893"/>
                        <a:pt x="139698" y="78833"/>
                        <a:pt x="139698" y="78833"/>
                      </a:cubicBezTo>
                      <a:cubicBezTo>
                        <a:pt x="140289" y="78893"/>
                        <a:pt x="140703" y="78893"/>
                        <a:pt x="140940" y="78893"/>
                      </a:cubicBezTo>
                      <a:cubicBezTo>
                        <a:pt x="154424" y="79011"/>
                        <a:pt x="165306" y="88769"/>
                        <a:pt x="165187" y="100715"/>
                      </a:cubicBezTo>
                      <a:cubicBezTo>
                        <a:pt x="165069" y="111242"/>
                        <a:pt x="156435" y="119936"/>
                        <a:pt x="145139" y="121710"/>
                      </a:cubicBezTo>
                      <a:cubicBezTo>
                        <a:pt x="146322" y="128807"/>
                        <a:pt x="177370" y="210834"/>
                        <a:pt x="177370" y="210834"/>
                      </a:cubicBezTo>
                      <a:lnTo>
                        <a:pt x="92741" y="264651"/>
                      </a:lnTo>
                      <a:lnTo>
                        <a:pt x="71569" y="183393"/>
                      </a:lnTo>
                      <a:cubicBezTo>
                        <a:pt x="10" y="186172"/>
                        <a:pt x="10714" y="114436"/>
                        <a:pt x="10714" y="114436"/>
                      </a:cubicBezTo>
                      <a:cubicBezTo>
                        <a:pt x="10714" y="114436"/>
                        <a:pt x="2316" y="110532"/>
                        <a:pt x="1252" y="109409"/>
                      </a:cubicBezTo>
                      <a:cubicBezTo>
                        <a:pt x="-1350" y="106570"/>
                        <a:pt x="601" y="103436"/>
                        <a:pt x="2612" y="100301"/>
                      </a:cubicBezTo>
                      <a:close/>
                    </a:path>
                  </a:pathLst>
                </a:custGeom>
                <a:solidFill>
                  <a:srgbClr val="DB8F90"/>
                </a:solidFill>
                <a:ln w="5899" cap="flat">
                  <a:noFill/>
                  <a:prstDash val="solid"/>
                  <a:miter/>
                </a:ln>
              </p:spPr>
              <p:txBody>
                <a:bodyPr rtlCol="0" anchor="ctr"/>
                <a:lstStyle/>
                <a:p>
                  <a:endParaRPr lang="en-US"/>
                </a:p>
              </p:txBody>
            </p:sp>
            <p:grpSp>
              <p:nvGrpSpPr>
                <p:cNvPr id="265" name="Graphic 87">
                  <a:extLst>
                    <a:ext uri="{FF2B5EF4-FFF2-40B4-BE49-F238E27FC236}">
                      <a16:creationId xmlns:a16="http://schemas.microsoft.com/office/drawing/2014/main" id="{D8AC2A6A-204B-42F5-B7AF-1A4B5043DEF3}"/>
                    </a:ext>
                  </a:extLst>
                </p:cNvPr>
                <p:cNvGrpSpPr/>
                <p:nvPr/>
              </p:nvGrpSpPr>
              <p:grpSpPr>
                <a:xfrm>
                  <a:off x="6338759" y="8628826"/>
                  <a:ext cx="258857" cy="1095685"/>
                  <a:chOff x="6338759" y="8628826"/>
                  <a:chExt cx="258857" cy="1095685"/>
                </a:xfrm>
                <a:solidFill>
                  <a:schemeClr val="accent1"/>
                </a:solidFill>
              </p:grpSpPr>
              <p:sp>
                <p:nvSpPr>
                  <p:cNvPr id="275" name="Freeform: Shape 274">
                    <a:extLst>
                      <a:ext uri="{FF2B5EF4-FFF2-40B4-BE49-F238E27FC236}">
                        <a16:creationId xmlns:a16="http://schemas.microsoft.com/office/drawing/2014/main" id="{1270A6AC-0CF7-4FA9-BF57-4E8AF1814800}"/>
                      </a:ext>
                    </a:extLst>
                  </p:cNvPr>
                  <p:cNvSpPr/>
                  <p:nvPr/>
                </p:nvSpPr>
                <p:spPr>
                  <a:xfrm>
                    <a:off x="6473896" y="9560575"/>
                    <a:ext cx="70968" cy="41398"/>
                  </a:xfrm>
                  <a:custGeom>
                    <a:avLst/>
                    <a:gdLst>
                      <a:gd name="connsiteX0" fmla="*/ 0 w 70967"/>
                      <a:gd name="connsiteY0" fmla="*/ 59 h 41397"/>
                      <a:gd name="connsiteX1" fmla="*/ 4435 w 70967"/>
                      <a:gd name="connsiteY1" fmla="*/ 45656 h 41397"/>
                      <a:gd name="connsiteX2" fmla="*/ 72269 w 70967"/>
                      <a:gd name="connsiteY2" fmla="*/ 45952 h 41397"/>
                      <a:gd name="connsiteX3" fmla="*/ 71441 w 70967"/>
                      <a:gd name="connsiteY3" fmla="*/ 0 h 41397"/>
                    </a:gdLst>
                    <a:ahLst/>
                    <a:cxnLst>
                      <a:cxn ang="0">
                        <a:pos x="connsiteX0" y="connsiteY0"/>
                      </a:cxn>
                      <a:cxn ang="0">
                        <a:pos x="connsiteX1" y="connsiteY1"/>
                      </a:cxn>
                      <a:cxn ang="0">
                        <a:pos x="connsiteX2" y="connsiteY2"/>
                      </a:cxn>
                      <a:cxn ang="0">
                        <a:pos x="connsiteX3" y="connsiteY3"/>
                      </a:cxn>
                    </a:cxnLst>
                    <a:rect l="l" t="t" r="r" b="b"/>
                    <a:pathLst>
                      <a:path w="70967" h="41397">
                        <a:moveTo>
                          <a:pt x="0" y="59"/>
                        </a:moveTo>
                        <a:lnTo>
                          <a:pt x="4435" y="45656"/>
                        </a:lnTo>
                        <a:lnTo>
                          <a:pt x="72269" y="45952"/>
                        </a:lnTo>
                        <a:lnTo>
                          <a:pt x="71441" y="0"/>
                        </a:lnTo>
                        <a:close/>
                      </a:path>
                    </a:pathLst>
                  </a:custGeom>
                  <a:solidFill>
                    <a:srgbClr val="DB8F90"/>
                  </a:solidFill>
                  <a:ln w="5899"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BDA1DB6C-5510-4D7B-A8AF-53003388FA9B}"/>
                      </a:ext>
                    </a:extLst>
                  </p:cNvPr>
                  <p:cNvSpPr/>
                  <p:nvPr/>
                </p:nvSpPr>
                <p:spPr>
                  <a:xfrm>
                    <a:off x="6390863" y="9645736"/>
                    <a:ext cx="5914" cy="5914"/>
                  </a:xfrm>
                  <a:custGeom>
                    <a:avLst/>
                    <a:gdLst>
                      <a:gd name="connsiteX0" fmla="*/ 414 w 0"/>
                      <a:gd name="connsiteY0" fmla="*/ 0 h 0"/>
                      <a:gd name="connsiteX1" fmla="*/ 0 w 0"/>
                      <a:gd name="connsiteY1" fmla="*/ 355 h 0"/>
                      <a:gd name="connsiteX2" fmla="*/ 0 w 0"/>
                      <a:gd name="connsiteY2" fmla="*/ 355 h 0"/>
                      <a:gd name="connsiteX3" fmla="*/ 414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414" y="0"/>
                        </a:moveTo>
                        <a:cubicBezTo>
                          <a:pt x="296" y="118"/>
                          <a:pt x="118" y="237"/>
                          <a:pt x="0" y="355"/>
                        </a:cubicBezTo>
                        <a:lnTo>
                          <a:pt x="0" y="355"/>
                        </a:lnTo>
                        <a:lnTo>
                          <a:pt x="414" y="0"/>
                        </a:lnTo>
                        <a:close/>
                      </a:path>
                    </a:pathLst>
                  </a:custGeom>
                  <a:solidFill>
                    <a:srgbClr val="0061AF"/>
                  </a:solidFill>
                  <a:ln w="5899"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06909DD2-2B3C-4198-B108-199255ABFB83}"/>
                      </a:ext>
                    </a:extLst>
                  </p:cNvPr>
                  <p:cNvSpPr/>
                  <p:nvPr/>
                </p:nvSpPr>
                <p:spPr>
                  <a:xfrm>
                    <a:off x="6338759" y="9606231"/>
                    <a:ext cx="212903" cy="118280"/>
                  </a:xfrm>
                  <a:custGeom>
                    <a:avLst/>
                    <a:gdLst>
                      <a:gd name="connsiteX0" fmla="*/ 207406 w 212903"/>
                      <a:gd name="connsiteY0" fmla="*/ 296 h 118279"/>
                      <a:gd name="connsiteX1" fmla="*/ 139572 w 212903"/>
                      <a:gd name="connsiteY1" fmla="*/ 0 h 118279"/>
                      <a:gd name="connsiteX2" fmla="*/ 110239 w 212903"/>
                      <a:gd name="connsiteY2" fmla="*/ 38263 h 118279"/>
                      <a:gd name="connsiteX3" fmla="*/ 18750 w 212903"/>
                      <a:gd name="connsiteY3" fmla="*/ 83860 h 118279"/>
                      <a:gd name="connsiteX4" fmla="*/ 2 w 212903"/>
                      <a:gd name="connsiteY4" fmla="*/ 106215 h 118279"/>
                      <a:gd name="connsiteX5" fmla="*/ 2 w 212903"/>
                      <a:gd name="connsiteY5" fmla="*/ 106215 h 118279"/>
                      <a:gd name="connsiteX6" fmla="*/ 2 w 212903"/>
                      <a:gd name="connsiteY6" fmla="*/ 106215 h 118279"/>
                      <a:gd name="connsiteX7" fmla="*/ 14432 w 212903"/>
                      <a:gd name="connsiteY7" fmla="*/ 121651 h 118279"/>
                      <a:gd name="connsiteX8" fmla="*/ 214325 w 212903"/>
                      <a:gd name="connsiteY8" fmla="*/ 121592 h 118279"/>
                      <a:gd name="connsiteX9" fmla="*/ 207406 w 212903"/>
                      <a:gd name="connsiteY9" fmla="*/ 296 h 11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903" h="118279">
                        <a:moveTo>
                          <a:pt x="207406" y="296"/>
                        </a:moveTo>
                        <a:lnTo>
                          <a:pt x="139572" y="0"/>
                        </a:lnTo>
                        <a:lnTo>
                          <a:pt x="110239" y="38263"/>
                        </a:lnTo>
                        <a:cubicBezTo>
                          <a:pt x="110239" y="38263"/>
                          <a:pt x="38739" y="77237"/>
                          <a:pt x="18750" y="83860"/>
                        </a:cubicBezTo>
                        <a:cubicBezTo>
                          <a:pt x="1008" y="89715"/>
                          <a:pt x="-57" y="103377"/>
                          <a:pt x="2" y="106215"/>
                        </a:cubicBezTo>
                        <a:lnTo>
                          <a:pt x="2" y="106215"/>
                        </a:lnTo>
                        <a:lnTo>
                          <a:pt x="2" y="106215"/>
                        </a:lnTo>
                        <a:cubicBezTo>
                          <a:pt x="61" y="114376"/>
                          <a:pt x="6271" y="121769"/>
                          <a:pt x="14432" y="121651"/>
                        </a:cubicBezTo>
                        <a:lnTo>
                          <a:pt x="214325" y="121592"/>
                        </a:lnTo>
                        <a:lnTo>
                          <a:pt x="207406" y="296"/>
                        </a:lnTo>
                        <a:close/>
                      </a:path>
                    </a:pathLst>
                  </a:custGeom>
                  <a:solidFill>
                    <a:schemeClr val="bg1"/>
                  </a:solidFill>
                  <a:ln w="5899" cap="flat">
                    <a:noFill/>
                    <a:prstDash val="solid"/>
                    <a:miter/>
                  </a:ln>
                </p:spPr>
                <p:txBody>
                  <a:bodyPr rtlCol="0" anchor="ctr"/>
                  <a:lstStyle/>
                  <a:p>
                    <a:endParaRPr lang="en-US"/>
                  </a:p>
                </p:txBody>
              </p:sp>
              <p:grpSp>
                <p:nvGrpSpPr>
                  <p:cNvPr id="278" name="Graphic 87">
                    <a:extLst>
                      <a:ext uri="{FF2B5EF4-FFF2-40B4-BE49-F238E27FC236}">
                        <a16:creationId xmlns:a16="http://schemas.microsoft.com/office/drawing/2014/main" id="{F9518D99-B77A-4A80-8EA2-E92313885E61}"/>
                      </a:ext>
                    </a:extLst>
                  </p:cNvPr>
                  <p:cNvGrpSpPr/>
                  <p:nvPr/>
                </p:nvGrpSpPr>
                <p:grpSpPr>
                  <a:xfrm>
                    <a:off x="6378799" y="8628826"/>
                    <a:ext cx="218817" cy="928496"/>
                    <a:chOff x="6378799" y="8628826"/>
                    <a:chExt cx="218817" cy="928496"/>
                  </a:xfrm>
                  <a:solidFill>
                    <a:schemeClr val="accent1"/>
                  </a:solidFill>
                </p:grpSpPr>
                <p:sp>
                  <p:nvSpPr>
                    <p:cNvPr id="279" name="Freeform: Shape 278">
                      <a:extLst>
                        <a:ext uri="{FF2B5EF4-FFF2-40B4-BE49-F238E27FC236}">
                          <a16:creationId xmlns:a16="http://schemas.microsoft.com/office/drawing/2014/main" id="{FC39BB2E-FA3C-4EFA-BE64-AD4B6DCDCCEF}"/>
                        </a:ext>
                      </a:extLst>
                    </p:cNvPr>
                    <p:cNvSpPr/>
                    <p:nvPr/>
                  </p:nvSpPr>
                  <p:spPr>
                    <a:xfrm>
                      <a:off x="6390686" y="8902940"/>
                      <a:ext cx="201075" cy="656452"/>
                    </a:xfrm>
                    <a:custGeom>
                      <a:avLst/>
                      <a:gdLst>
                        <a:gd name="connsiteX0" fmla="*/ 181559 w 201075"/>
                        <a:gd name="connsiteY0" fmla="*/ 636404 h 656452"/>
                        <a:gd name="connsiteX1" fmla="*/ 160092 w 201075"/>
                        <a:gd name="connsiteY1" fmla="*/ 657694 h 656452"/>
                        <a:gd name="connsiteX2" fmla="*/ 83210 w 201075"/>
                        <a:gd name="connsiteY2" fmla="*/ 657694 h 656452"/>
                        <a:gd name="connsiteX3" fmla="*/ 0 w 201075"/>
                        <a:gd name="connsiteY3" fmla="*/ 0 h 656452"/>
                        <a:gd name="connsiteX4" fmla="*/ 202199 w 201075"/>
                        <a:gd name="connsiteY4" fmla="*/ 0 h 656452"/>
                        <a:gd name="connsiteX5" fmla="*/ 181559 w 201075"/>
                        <a:gd name="connsiteY5" fmla="*/ 636404 h 65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75" h="656452">
                          <a:moveTo>
                            <a:pt x="181559" y="636404"/>
                          </a:moveTo>
                          <a:cubicBezTo>
                            <a:pt x="181441" y="648173"/>
                            <a:pt x="171860" y="657694"/>
                            <a:pt x="160092" y="657694"/>
                          </a:cubicBezTo>
                          <a:lnTo>
                            <a:pt x="83210" y="657694"/>
                          </a:lnTo>
                          <a:lnTo>
                            <a:pt x="0" y="0"/>
                          </a:lnTo>
                          <a:lnTo>
                            <a:pt x="202199" y="0"/>
                          </a:lnTo>
                          <a:lnTo>
                            <a:pt x="181559" y="636404"/>
                          </a:lnTo>
                          <a:close/>
                        </a:path>
                      </a:pathLst>
                    </a:custGeom>
                    <a:solidFill>
                      <a:srgbClr val="2A3E40"/>
                    </a:solidFill>
                    <a:ln w="5899"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50C5D29-4AB5-4FCB-9532-2388DD3CB9B7}"/>
                        </a:ext>
                      </a:extLst>
                    </p:cNvPr>
                    <p:cNvSpPr/>
                    <p:nvPr/>
                  </p:nvSpPr>
                  <p:spPr>
                    <a:xfrm>
                      <a:off x="6378799" y="8628826"/>
                      <a:ext cx="218817" cy="272043"/>
                    </a:xfrm>
                    <a:custGeom>
                      <a:avLst/>
                      <a:gdLst>
                        <a:gd name="connsiteX0" fmla="*/ 90898 w 218817"/>
                        <a:gd name="connsiteY0" fmla="*/ 28860 h 272043"/>
                        <a:gd name="connsiteX1" fmla="*/ 152818 w 218817"/>
                        <a:gd name="connsiteY1" fmla="*/ 0 h 272043"/>
                        <a:gd name="connsiteX2" fmla="*/ 196581 w 218817"/>
                        <a:gd name="connsiteY2" fmla="*/ 64876 h 272043"/>
                        <a:gd name="connsiteX3" fmla="*/ 214146 w 218817"/>
                        <a:gd name="connsiteY3" fmla="*/ 274113 h 272043"/>
                        <a:gd name="connsiteX4" fmla="*/ 195043 w 218817"/>
                        <a:gd name="connsiteY4" fmla="*/ 274113 h 272043"/>
                        <a:gd name="connsiteX5" fmla="*/ 11887 w 218817"/>
                        <a:gd name="connsiteY5" fmla="*/ 274113 h 272043"/>
                        <a:gd name="connsiteX6" fmla="*/ 0 w 218817"/>
                        <a:gd name="connsiteY6" fmla="*/ 80016 h 272043"/>
                        <a:gd name="connsiteX7" fmla="*/ 90898 w 218817"/>
                        <a:gd name="connsiteY7" fmla="*/ 28860 h 2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817" h="272043">
                          <a:moveTo>
                            <a:pt x="90898" y="28860"/>
                          </a:moveTo>
                          <a:lnTo>
                            <a:pt x="152818" y="0"/>
                          </a:lnTo>
                          <a:cubicBezTo>
                            <a:pt x="152818" y="0"/>
                            <a:pt x="194866" y="63339"/>
                            <a:pt x="196581" y="64876"/>
                          </a:cubicBezTo>
                          <a:cubicBezTo>
                            <a:pt x="238689" y="103554"/>
                            <a:pt x="220887" y="209296"/>
                            <a:pt x="214146" y="274113"/>
                          </a:cubicBezTo>
                          <a:lnTo>
                            <a:pt x="195043" y="274113"/>
                          </a:lnTo>
                          <a:lnTo>
                            <a:pt x="11887" y="274113"/>
                          </a:lnTo>
                          <a:lnTo>
                            <a:pt x="0" y="80016"/>
                          </a:lnTo>
                          <a:lnTo>
                            <a:pt x="90898" y="28860"/>
                          </a:lnTo>
                          <a:close/>
                        </a:path>
                      </a:pathLst>
                    </a:custGeom>
                    <a:solidFill>
                      <a:srgbClr val="69A1AF"/>
                    </a:solidFill>
                    <a:ln w="5899" cap="flat">
                      <a:noFill/>
                      <a:prstDash val="solid"/>
                      <a:miter/>
                    </a:ln>
                  </p:spPr>
                  <p:txBody>
                    <a:bodyPr rtlCol="0" anchor="ctr"/>
                    <a:lstStyle/>
                    <a:p>
                      <a:endParaRPr lang="en-US"/>
                    </a:p>
                  </p:txBody>
                </p:sp>
              </p:grpSp>
            </p:grpSp>
            <p:sp>
              <p:nvSpPr>
                <p:cNvPr id="266" name="Freeform: Shape 265">
                  <a:extLst>
                    <a:ext uri="{FF2B5EF4-FFF2-40B4-BE49-F238E27FC236}">
                      <a16:creationId xmlns:a16="http://schemas.microsoft.com/office/drawing/2014/main" id="{B6D6889A-9191-4CB8-9BD5-F456C3E2C83C}"/>
                    </a:ext>
                  </a:extLst>
                </p:cNvPr>
                <p:cNvSpPr/>
                <p:nvPr/>
              </p:nvSpPr>
              <p:spPr>
                <a:xfrm>
                  <a:off x="6532976" y="8261721"/>
                  <a:ext cx="195162" cy="431721"/>
                </a:xfrm>
                <a:custGeom>
                  <a:avLst/>
                  <a:gdLst>
                    <a:gd name="connsiteX0" fmla="*/ 23833 w 195161"/>
                    <a:gd name="connsiteY0" fmla="*/ 320 h 431720"/>
                    <a:gd name="connsiteX1" fmla="*/ 100597 w 195161"/>
                    <a:gd name="connsiteY1" fmla="*/ 12029 h 431720"/>
                    <a:gd name="connsiteX2" fmla="*/ 163699 w 195161"/>
                    <a:gd name="connsiteY2" fmla="*/ 64605 h 431720"/>
                    <a:gd name="connsiteX3" fmla="*/ 194866 w 195161"/>
                    <a:gd name="connsiteY3" fmla="*/ 163841 h 431720"/>
                    <a:gd name="connsiteX4" fmla="*/ 182446 w 195161"/>
                    <a:gd name="connsiteY4" fmla="*/ 191519 h 431720"/>
                    <a:gd name="connsiteX5" fmla="*/ 198355 w 195161"/>
                    <a:gd name="connsiteY5" fmla="*/ 305600 h 431720"/>
                    <a:gd name="connsiteX6" fmla="*/ 88414 w 195161"/>
                    <a:gd name="connsiteY6" fmla="*/ 435944 h 431720"/>
                    <a:gd name="connsiteX7" fmla="*/ 0 w 195161"/>
                    <a:gd name="connsiteY7" fmla="*/ 428906 h 431720"/>
                    <a:gd name="connsiteX8" fmla="*/ 4790 w 195161"/>
                    <a:gd name="connsiteY8" fmla="*/ 1325 h 431720"/>
                    <a:gd name="connsiteX9" fmla="*/ 23833 w 195161"/>
                    <a:gd name="connsiteY9" fmla="*/ 320 h 4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161" h="431720">
                      <a:moveTo>
                        <a:pt x="23833" y="320"/>
                      </a:moveTo>
                      <a:cubicBezTo>
                        <a:pt x="49973" y="-1159"/>
                        <a:pt x="76290" y="2449"/>
                        <a:pt x="100597" y="12029"/>
                      </a:cubicBezTo>
                      <a:cubicBezTo>
                        <a:pt x="128984" y="23207"/>
                        <a:pt x="154414" y="41422"/>
                        <a:pt x="163699" y="64605"/>
                      </a:cubicBezTo>
                      <a:cubicBezTo>
                        <a:pt x="163699" y="63599"/>
                        <a:pt x="194866" y="163841"/>
                        <a:pt x="194866" y="163841"/>
                      </a:cubicBezTo>
                      <a:cubicBezTo>
                        <a:pt x="198414" y="175315"/>
                        <a:pt x="192500" y="186965"/>
                        <a:pt x="182446" y="191519"/>
                      </a:cubicBezTo>
                      <a:lnTo>
                        <a:pt x="198355" y="305600"/>
                      </a:lnTo>
                      <a:cubicBezTo>
                        <a:pt x="207581" y="371659"/>
                        <a:pt x="155124" y="436594"/>
                        <a:pt x="88414" y="435944"/>
                      </a:cubicBezTo>
                      <a:lnTo>
                        <a:pt x="0" y="428906"/>
                      </a:lnTo>
                      <a:lnTo>
                        <a:pt x="4790" y="1325"/>
                      </a:lnTo>
                      <a:lnTo>
                        <a:pt x="23833" y="320"/>
                      </a:lnTo>
                      <a:close/>
                    </a:path>
                  </a:pathLst>
                </a:custGeom>
                <a:solidFill>
                  <a:srgbClr val="8585BC"/>
                </a:solidFill>
                <a:ln w="5899"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79F7923-B8D2-408C-BA0E-8576B32E5DF6}"/>
                    </a:ext>
                  </a:extLst>
                </p:cNvPr>
                <p:cNvSpPr/>
                <p:nvPr/>
              </p:nvSpPr>
              <p:spPr>
                <a:xfrm>
                  <a:off x="6560949" y="8301014"/>
                  <a:ext cx="5914" cy="5914"/>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468CCA"/>
                </a:solidFill>
                <a:ln w="5899"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E7EA186F-9866-43B3-BA61-BA475F6A8095}"/>
                    </a:ext>
                  </a:extLst>
                </p:cNvPr>
                <p:cNvSpPr/>
                <p:nvPr/>
              </p:nvSpPr>
              <p:spPr>
                <a:xfrm>
                  <a:off x="6292183" y="8856834"/>
                  <a:ext cx="260215" cy="177420"/>
                </a:xfrm>
                <a:custGeom>
                  <a:avLst/>
                  <a:gdLst>
                    <a:gd name="connsiteX0" fmla="*/ 41670 w 260215"/>
                    <a:gd name="connsiteY0" fmla="*/ 181299 h 177419"/>
                    <a:gd name="connsiteX1" fmla="*/ 240675 w 260215"/>
                    <a:gd name="connsiteY1" fmla="*/ 155455 h 177419"/>
                    <a:gd name="connsiteX2" fmla="*/ 261907 w 260215"/>
                    <a:gd name="connsiteY2" fmla="*/ 127836 h 177419"/>
                    <a:gd name="connsiteX3" fmla="*/ 248068 w 260215"/>
                    <a:gd name="connsiteY3" fmla="*/ 21444 h 177419"/>
                    <a:gd name="connsiteX4" fmla="*/ 220449 w 260215"/>
                    <a:gd name="connsiteY4" fmla="*/ 213 h 177419"/>
                    <a:gd name="connsiteX5" fmla="*/ 21444 w 260215"/>
                    <a:gd name="connsiteY5" fmla="*/ 26057 h 177419"/>
                    <a:gd name="connsiteX6" fmla="*/ 213 w 260215"/>
                    <a:gd name="connsiteY6" fmla="*/ 53675 h 177419"/>
                    <a:gd name="connsiteX7" fmla="*/ 14051 w 260215"/>
                    <a:gd name="connsiteY7" fmla="*/ 160068 h 177419"/>
                    <a:gd name="connsiteX8" fmla="*/ 41670 w 260215"/>
                    <a:gd name="connsiteY8" fmla="*/ 181299 h 17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15" h="177419">
                      <a:moveTo>
                        <a:pt x="41670" y="181299"/>
                      </a:moveTo>
                      <a:lnTo>
                        <a:pt x="240675" y="155455"/>
                      </a:lnTo>
                      <a:cubicBezTo>
                        <a:pt x="254159" y="153681"/>
                        <a:pt x="263681" y="141320"/>
                        <a:pt x="261907" y="127836"/>
                      </a:cubicBezTo>
                      <a:lnTo>
                        <a:pt x="248068" y="21444"/>
                      </a:lnTo>
                      <a:cubicBezTo>
                        <a:pt x="246294" y="7960"/>
                        <a:pt x="233933" y="-1561"/>
                        <a:pt x="220449" y="213"/>
                      </a:cubicBezTo>
                      <a:lnTo>
                        <a:pt x="21444" y="26057"/>
                      </a:lnTo>
                      <a:cubicBezTo>
                        <a:pt x="7960" y="27831"/>
                        <a:pt x="-1561" y="40191"/>
                        <a:pt x="213" y="53675"/>
                      </a:cubicBezTo>
                      <a:lnTo>
                        <a:pt x="14051" y="160068"/>
                      </a:lnTo>
                      <a:cubicBezTo>
                        <a:pt x="15826" y="173552"/>
                        <a:pt x="28186" y="183073"/>
                        <a:pt x="41670" y="181299"/>
                      </a:cubicBezTo>
                      <a:close/>
                    </a:path>
                  </a:pathLst>
                </a:custGeom>
                <a:solidFill>
                  <a:srgbClr val="E9E6E5"/>
                </a:solidFill>
                <a:ln w="5899"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C52F18C-8D58-48DD-9AA3-F1BE41F63FE9}"/>
                    </a:ext>
                  </a:extLst>
                </p:cNvPr>
                <p:cNvSpPr/>
                <p:nvPr/>
              </p:nvSpPr>
              <p:spPr>
                <a:xfrm>
                  <a:off x="6336487" y="8258670"/>
                  <a:ext cx="272043" cy="573657"/>
                </a:xfrm>
                <a:custGeom>
                  <a:avLst/>
                  <a:gdLst>
                    <a:gd name="connsiteX0" fmla="*/ 2097 w 272043"/>
                    <a:gd name="connsiteY0" fmla="*/ 189957 h 573656"/>
                    <a:gd name="connsiteX1" fmla="*/ 10258 w 272043"/>
                    <a:gd name="connsiteY1" fmla="*/ 169672 h 573656"/>
                    <a:gd name="connsiteX2" fmla="*/ 10258 w 272043"/>
                    <a:gd name="connsiteY2" fmla="*/ 169672 h 573656"/>
                    <a:gd name="connsiteX3" fmla="*/ 68866 w 272043"/>
                    <a:gd name="connsiteY3" fmla="*/ 83446 h 573656"/>
                    <a:gd name="connsiteX4" fmla="*/ 62597 w 272043"/>
                    <a:gd name="connsiteY4" fmla="*/ 53817 h 573656"/>
                    <a:gd name="connsiteX5" fmla="*/ 147226 w 272043"/>
                    <a:gd name="connsiteY5" fmla="*/ 0 h 573656"/>
                    <a:gd name="connsiteX6" fmla="*/ 237118 w 272043"/>
                    <a:gd name="connsiteY6" fmla="*/ 41694 h 573656"/>
                    <a:gd name="connsiteX7" fmla="*/ 265506 w 272043"/>
                    <a:gd name="connsiteY7" fmla="*/ 94624 h 573656"/>
                    <a:gd name="connsiteX8" fmla="*/ 265506 w 272043"/>
                    <a:gd name="connsiteY8" fmla="*/ 94624 h 573656"/>
                    <a:gd name="connsiteX9" fmla="*/ 265506 w 272043"/>
                    <a:gd name="connsiteY9" fmla="*/ 94683 h 573656"/>
                    <a:gd name="connsiteX10" fmla="*/ 265742 w 272043"/>
                    <a:gd name="connsiteY10" fmla="*/ 102962 h 573656"/>
                    <a:gd name="connsiteX11" fmla="*/ 273075 w 272043"/>
                    <a:gd name="connsiteY11" fmla="*/ 338990 h 573656"/>
                    <a:gd name="connsiteX12" fmla="*/ 267043 w 272043"/>
                    <a:gd name="connsiteY12" fmla="*/ 369210 h 573656"/>
                    <a:gd name="connsiteX13" fmla="*/ 155742 w 272043"/>
                    <a:gd name="connsiteY13" fmla="*/ 575667 h 573656"/>
                    <a:gd name="connsiteX14" fmla="*/ 92226 w 272043"/>
                    <a:gd name="connsiteY14" fmla="*/ 545388 h 573656"/>
                    <a:gd name="connsiteX15" fmla="*/ 113161 w 272043"/>
                    <a:gd name="connsiteY15" fmla="*/ 457033 h 573656"/>
                    <a:gd name="connsiteX16" fmla="*/ 42253 w 272043"/>
                    <a:gd name="connsiteY16" fmla="*/ 450113 h 573656"/>
                    <a:gd name="connsiteX17" fmla="*/ 25398 w 272043"/>
                    <a:gd name="connsiteY17" fmla="*/ 271097 h 573656"/>
                    <a:gd name="connsiteX18" fmla="*/ 21140 w 272043"/>
                    <a:gd name="connsiteY18" fmla="*/ 265952 h 573656"/>
                    <a:gd name="connsiteX19" fmla="*/ 2097 w 272043"/>
                    <a:gd name="connsiteY19" fmla="*/ 189957 h 57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043" h="573656">
                      <a:moveTo>
                        <a:pt x="2097" y="189957"/>
                      </a:moveTo>
                      <a:cubicBezTo>
                        <a:pt x="3871" y="182092"/>
                        <a:pt x="6650" y="175054"/>
                        <a:pt x="10258" y="169672"/>
                      </a:cubicBezTo>
                      <a:lnTo>
                        <a:pt x="10258" y="169672"/>
                      </a:lnTo>
                      <a:lnTo>
                        <a:pt x="68866" y="83446"/>
                      </a:lnTo>
                      <a:lnTo>
                        <a:pt x="62597" y="53817"/>
                      </a:lnTo>
                      <a:lnTo>
                        <a:pt x="147226" y="0"/>
                      </a:lnTo>
                      <a:lnTo>
                        <a:pt x="237118" y="41694"/>
                      </a:lnTo>
                      <a:cubicBezTo>
                        <a:pt x="262785" y="52930"/>
                        <a:pt x="263199" y="67774"/>
                        <a:pt x="265506" y="94624"/>
                      </a:cubicBezTo>
                      <a:lnTo>
                        <a:pt x="265506" y="94624"/>
                      </a:lnTo>
                      <a:lnTo>
                        <a:pt x="265506" y="94683"/>
                      </a:lnTo>
                      <a:cubicBezTo>
                        <a:pt x="265742" y="97403"/>
                        <a:pt x="265860" y="100183"/>
                        <a:pt x="265742" y="102962"/>
                      </a:cubicBezTo>
                      <a:lnTo>
                        <a:pt x="273075" y="338990"/>
                      </a:lnTo>
                      <a:cubicBezTo>
                        <a:pt x="273371" y="349398"/>
                        <a:pt x="271360" y="359748"/>
                        <a:pt x="267043" y="369210"/>
                      </a:cubicBezTo>
                      <a:lnTo>
                        <a:pt x="155742" y="575667"/>
                      </a:lnTo>
                      <a:lnTo>
                        <a:pt x="92226" y="545388"/>
                      </a:lnTo>
                      <a:lnTo>
                        <a:pt x="113161" y="457033"/>
                      </a:lnTo>
                      <a:lnTo>
                        <a:pt x="42253" y="450113"/>
                      </a:lnTo>
                      <a:lnTo>
                        <a:pt x="25398" y="271097"/>
                      </a:lnTo>
                      <a:lnTo>
                        <a:pt x="21140" y="265952"/>
                      </a:lnTo>
                      <a:cubicBezTo>
                        <a:pt x="3634" y="244839"/>
                        <a:pt x="-4054" y="216688"/>
                        <a:pt x="2097" y="189957"/>
                      </a:cubicBezTo>
                      <a:close/>
                    </a:path>
                  </a:pathLst>
                </a:custGeom>
                <a:solidFill>
                  <a:srgbClr val="69A1AF"/>
                </a:solidFill>
                <a:ln w="5899"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DD59025-0C56-4717-A0B6-590B512094A5}"/>
                    </a:ext>
                  </a:extLst>
                </p:cNvPr>
                <p:cNvSpPr/>
                <p:nvPr/>
              </p:nvSpPr>
              <p:spPr>
                <a:xfrm>
                  <a:off x="6408304" y="8808907"/>
                  <a:ext cx="82796" cy="171506"/>
                </a:xfrm>
                <a:custGeom>
                  <a:avLst/>
                  <a:gdLst>
                    <a:gd name="connsiteX0" fmla="*/ 83984 w 82795"/>
                    <a:gd name="connsiteY0" fmla="*/ 25489 h 171505"/>
                    <a:gd name="connsiteX1" fmla="*/ 19167 w 82795"/>
                    <a:gd name="connsiteY1" fmla="*/ 0 h 171505"/>
                    <a:gd name="connsiteX2" fmla="*/ 1247 w 82795"/>
                    <a:gd name="connsiteY2" fmla="*/ 69194 h 171505"/>
                    <a:gd name="connsiteX3" fmla="*/ 419 w 82795"/>
                    <a:gd name="connsiteY3" fmla="*/ 84748 h 171505"/>
                    <a:gd name="connsiteX4" fmla="*/ 13667 w 82795"/>
                    <a:gd name="connsiteY4" fmla="*/ 172688 h 171505"/>
                    <a:gd name="connsiteX5" fmla="*/ 22419 w 82795"/>
                    <a:gd name="connsiteY5" fmla="*/ 172688 h 171505"/>
                    <a:gd name="connsiteX6" fmla="*/ 47672 w 82795"/>
                    <a:gd name="connsiteY6" fmla="*/ 150334 h 171505"/>
                    <a:gd name="connsiteX7" fmla="*/ 50688 w 82795"/>
                    <a:gd name="connsiteY7" fmla="*/ 95038 h 171505"/>
                    <a:gd name="connsiteX8" fmla="*/ 83984 w 82795"/>
                    <a:gd name="connsiteY8" fmla="*/ 25489 h 17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95" h="171505">
                      <a:moveTo>
                        <a:pt x="83984" y="25489"/>
                      </a:moveTo>
                      <a:lnTo>
                        <a:pt x="19167" y="0"/>
                      </a:lnTo>
                      <a:lnTo>
                        <a:pt x="1247" y="69194"/>
                      </a:lnTo>
                      <a:cubicBezTo>
                        <a:pt x="-54" y="74280"/>
                        <a:pt x="-350" y="79543"/>
                        <a:pt x="419" y="84748"/>
                      </a:cubicBezTo>
                      <a:lnTo>
                        <a:pt x="13667" y="172688"/>
                      </a:lnTo>
                      <a:lnTo>
                        <a:pt x="22419" y="172688"/>
                      </a:lnTo>
                      <a:cubicBezTo>
                        <a:pt x="35253" y="172688"/>
                        <a:pt x="46075" y="163108"/>
                        <a:pt x="47672" y="150334"/>
                      </a:cubicBezTo>
                      <a:lnTo>
                        <a:pt x="50688" y="95038"/>
                      </a:lnTo>
                      <a:lnTo>
                        <a:pt x="83984" y="25489"/>
                      </a:lnTo>
                      <a:close/>
                    </a:path>
                  </a:pathLst>
                </a:custGeom>
                <a:solidFill>
                  <a:srgbClr val="DB8F90"/>
                </a:solidFill>
                <a:ln w="5899"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771FA4F2-E9C5-4379-89A3-4782DAA5933D}"/>
                    </a:ext>
                  </a:extLst>
                </p:cNvPr>
                <p:cNvSpPr/>
                <p:nvPr/>
              </p:nvSpPr>
              <p:spPr>
                <a:xfrm>
                  <a:off x="6427471" y="8764020"/>
                  <a:ext cx="88710" cy="65054"/>
                </a:xfrm>
                <a:custGeom>
                  <a:avLst/>
                  <a:gdLst>
                    <a:gd name="connsiteX0" fmla="*/ 0 w 88709"/>
                    <a:gd name="connsiteY0" fmla="*/ 44887 h 65053"/>
                    <a:gd name="connsiteX1" fmla="*/ 15376 w 88709"/>
                    <a:gd name="connsiteY1" fmla="*/ 0 h 65053"/>
                    <a:gd name="connsiteX2" fmla="*/ 87054 w 88709"/>
                    <a:gd name="connsiteY2" fmla="*/ 19280 h 65053"/>
                    <a:gd name="connsiteX3" fmla="*/ 90898 w 88709"/>
                    <a:gd name="connsiteY3" fmla="*/ 28919 h 65053"/>
                    <a:gd name="connsiteX4" fmla="*/ 64817 w 88709"/>
                    <a:gd name="connsiteY4" fmla="*/ 70377 h 65053"/>
                    <a:gd name="connsiteX5" fmla="*/ 0 w 88709"/>
                    <a:gd name="connsiteY5" fmla="*/ 44887 h 65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709" h="65053">
                      <a:moveTo>
                        <a:pt x="0" y="44887"/>
                      </a:moveTo>
                      <a:lnTo>
                        <a:pt x="15376" y="0"/>
                      </a:lnTo>
                      <a:lnTo>
                        <a:pt x="87054" y="19280"/>
                      </a:lnTo>
                      <a:cubicBezTo>
                        <a:pt x="91253" y="20344"/>
                        <a:pt x="93204" y="25194"/>
                        <a:pt x="90898" y="28919"/>
                      </a:cubicBezTo>
                      <a:lnTo>
                        <a:pt x="64817" y="70377"/>
                      </a:lnTo>
                      <a:lnTo>
                        <a:pt x="0" y="44887"/>
                      </a:lnTo>
                      <a:close/>
                    </a:path>
                  </a:pathLst>
                </a:custGeom>
                <a:solidFill>
                  <a:srgbClr val="FFFFFF"/>
                </a:solidFill>
                <a:ln w="5899"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583394EF-2EDF-40CA-B3E8-5955241F7144}"/>
                    </a:ext>
                  </a:extLst>
                </p:cNvPr>
                <p:cNvSpPr/>
                <p:nvPr/>
              </p:nvSpPr>
              <p:spPr>
                <a:xfrm>
                  <a:off x="6323858" y="8046299"/>
                  <a:ext cx="183334" cy="112366"/>
                </a:xfrm>
                <a:custGeom>
                  <a:avLst/>
                  <a:gdLst>
                    <a:gd name="connsiteX0" fmla="*/ 170145 w 183333"/>
                    <a:gd name="connsiteY0" fmla="*/ 38086 h 112365"/>
                    <a:gd name="connsiteX1" fmla="*/ 68484 w 183333"/>
                    <a:gd name="connsiteY1" fmla="*/ 25134 h 112365"/>
                    <a:gd name="connsiteX2" fmla="*/ 69608 w 183333"/>
                    <a:gd name="connsiteY2" fmla="*/ 32172 h 112365"/>
                    <a:gd name="connsiteX3" fmla="*/ 5382 w 183333"/>
                    <a:gd name="connsiteY3" fmla="*/ 0 h 112365"/>
                    <a:gd name="connsiteX4" fmla="*/ 2129 w 183333"/>
                    <a:gd name="connsiteY4" fmla="*/ 13011 h 112365"/>
                    <a:gd name="connsiteX5" fmla="*/ 769 w 183333"/>
                    <a:gd name="connsiteY5" fmla="*/ 24188 h 112365"/>
                    <a:gd name="connsiteX6" fmla="*/ 355 w 183333"/>
                    <a:gd name="connsiteY6" fmla="*/ 31462 h 112365"/>
                    <a:gd name="connsiteX7" fmla="*/ 0 w 183333"/>
                    <a:gd name="connsiteY7" fmla="*/ 32941 h 112365"/>
                    <a:gd name="connsiteX8" fmla="*/ 71618 w 183333"/>
                    <a:gd name="connsiteY8" fmla="*/ 44710 h 112365"/>
                    <a:gd name="connsiteX9" fmla="*/ 72505 w 183333"/>
                    <a:gd name="connsiteY9" fmla="*/ 50387 h 112365"/>
                    <a:gd name="connsiteX10" fmla="*/ 77059 w 183333"/>
                    <a:gd name="connsiteY10" fmla="*/ 63989 h 112365"/>
                    <a:gd name="connsiteX11" fmla="*/ 119462 w 183333"/>
                    <a:gd name="connsiteY11" fmla="*/ 100774 h 112365"/>
                    <a:gd name="connsiteX12" fmla="*/ 184102 w 183333"/>
                    <a:gd name="connsiteY12" fmla="*/ 112780 h 112365"/>
                    <a:gd name="connsiteX13" fmla="*/ 170145 w 183333"/>
                    <a:gd name="connsiteY13" fmla="*/ 38086 h 11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3333" h="112365">
                      <a:moveTo>
                        <a:pt x="170145" y="38086"/>
                      </a:moveTo>
                      <a:lnTo>
                        <a:pt x="68484" y="25134"/>
                      </a:lnTo>
                      <a:lnTo>
                        <a:pt x="69608" y="32172"/>
                      </a:lnTo>
                      <a:lnTo>
                        <a:pt x="5382" y="0"/>
                      </a:lnTo>
                      <a:cubicBezTo>
                        <a:pt x="4021" y="4140"/>
                        <a:pt x="2957" y="8516"/>
                        <a:pt x="2129" y="13011"/>
                      </a:cubicBezTo>
                      <a:cubicBezTo>
                        <a:pt x="1538" y="16559"/>
                        <a:pt x="1124" y="20226"/>
                        <a:pt x="769" y="24188"/>
                      </a:cubicBezTo>
                      <a:cubicBezTo>
                        <a:pt x="591" y="26554"/>
                        <a:pt x="414" y="28978"/>
                        <a:pt x="355" y="31462"/>
                      </a:cubicBezTo>
                      <a:cubicBezTo>
                        <a:pt x="355" y="31462"/>
                        <a:pt x="414" y="22887"/>
                        <a:pt x="0" y="32941"/>
                      </a:cubicBezTo>
                      <a:lnTo>
                        <a:pt x="71618" y="44710"/>
                      </a:lnTo>
                      <a:lnTo>
                        <a:pt x="72505" y="50387"/>
                      </a:lnTo>
                      <a:lnTo>
                        <a:pt x="77059" y="63989"/>
                      </a:lnTo>
                      <a:cubicBezTo>
                        <a:pt x="83446" y="83032"/>
                        <a:pt x="99710" y="97108"/>
                        <a:pt x="119462" y="100774"/>
                      </a:cubicBezTo>
                      <a:lnTo>
                        <a:pt x="184102" y="112780"/>
                      </a:lnTo>
                      <a:lnTo>
                        <a:pt x="170145" y="38086"/>
                      </a:lnTo>
                      <a:close/>
                    </a:path>
                  </a:pathLst>
                </a:custGeom>
                <a:solidFill>
                  <a:srgbClr val="2A3E40"/>
                </a:solidFill>
                <a:ln w="5899"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E847E8D-8D40-4C0E-88D4-8D9DB64C9D40}"/>
                    </a:ext>
                  </a:extLst>
                </p:cNvPr>
                <p:cNvSpPr/>
                <p:nvPr/>
              </p:nvSpPr>
              <p:spPr>
                <a:xfrm>
                  <a:off x="6438421" y="8259224"/>
                  <a:ext cx="195162" cy="313441"/>
                </a:xfrm>
                <a:custGeom>
                  <a:avLst/>
                  <a:gdLst>
                    <a:gd name="connsiteX0" fmla="*/ 142162 w 195161"/>
                    <a:gd name="connsiteY0" fmla="*/ 319334 h 313441"/>
                    <a:gd name="connsiteX1" fmla="*/ 139856 w 195161"/>
                    <a:gd name="connsiteY1" fmla="*/ 291716 h 313441"/>
                    <a:gd name="connsiteX2" fmla="*/ 65221 w 195161"/>
                    <a:gd name="connsiteY2" fmla="*/ 268651 h 313441"/>
                    <a:gd name="connsiteX3" fmla="*/ 26840 w 195161"/>
                    <a:gd name="connsiteY3" fmla="*/ 234468 h 313441"/>
                    <a:gd name="connsiteX4" fmla="*/ 26544 w 195161"/>
                    <a:gd name="connsiteY4" fmla="*/ 95726 h 313441"/>
                    <a:gd name="connsiteX5" fmla="*/ 37189 w 195161"/>
                    <a:gd name="connsiteY5" fmla="*/ 62608 h 313441"/>
                    <a:gd name="connsiteX6" fmla="*/ 70840 w 195161"/>
                    <a:gd name="connsiteY6" fmla="*/ 35699 h 313441"/>
                    <a:gd name="connsiteX7" fmla="*/ 112770 w 195161"/>
                    <a:gd name="connsiteY7" fmla="*/ 32269 h 313441"/>
                    <a:gd name="connsiteX8" fmla="*/ 188528 w 195161"/>
                    <a:gd name="connsiteY8" fmla="*/ 62549 h 313441"/>
                    <a:gd name="connsiteX9" fmla="*/ 198168 w 195161"/>
                    <a:gd name="connsiteY9" fmla="*/ 38479 h 313441"/>
                    <a:gd name="connsiteX10" fmla="*/ 168598 w 195161"/>
                    <a:gd name="connsiteY10" fmla="*/ 6484 h 313441"/>
                    <a:gd name="connsiteX11" fmla="*/ 52861 w 195161"/>
                    <a:gd name="connsiteY11" fmla="*/ 17011 h 313441"/>
                    <a:gd name="connsiteX12" fmla="*/ 19211 w 195161"/>
                    <a:gd name="connsiteY12" fmla="*/ 43920 h 313441"/>
                    <a:gd name="connsiteX13" fmla="*/ 1055 w 195161"/>
                    <a:gd name="connsiteY13" fmla="*/ 100398 h 313441"/>
                    <a:gd name="connsiteX14" fmla="*/ 1351 w 195161"/>
                    <a:gd name="connsiteY14" fmla="*/ 239140 h 313441"/>
                    <a:gd name="connsiteX15" fmla="*/ 69775 w 195161"/>
                    <a:gd name="connsiteY15" fmla="*/ 299463 h 313441"/>
                    <a:gd name="connsiteX16" fmla="*/ 142162 w 195161"/>
                    <a:gd name="connsiteY16" fmla="*/ 319334 h 31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161" h="313441">
                      <a:moveTo>
                        <a:pt x="142162" y="319334"/>
                      </a:moveTo>
                      <a:lnTo>
                        <a:pt x="139856" y="291716"/>
                      </a:lnTo>
                      <a:lnTo>
                        <a:pt x="65221" y="268651"/>
                      </a:lnTo>
                      <a:cubicBezTo>
                        <a:pt x="47361" y="262087"/>
                        <a:pt x="30033" y="251678"/>
                        <a:pt x="26840" y="234468"/>
                      </a:cubicBezTo>
                      <a:lnTo>
                        <a:pt x="26544" y="95726"/>
                      </a:lnTo>
                      <a:cubicBezTo>
                        <a:pt x="24297" y="83543"/>
                        <a:pt x="28259" y="71183"/>
                        <a:pt x="37189" y="62608"/>
                      </a:cubicBezTo>
                      <a:lnTo>
                        <a:pt x="70840" y="35699"/>
                      </a:lnTo>
                      <a:cubicBezTo>
                        <a:pt x="81248" y="25705"/>
                        <a:pt x="99404" y="26887"/>
                        <a:pt x="112770" y="32269"/>
                      </a:cubicBezTo>
                      <a:lnTo>
                        <a:pt x="188528" y="62549"/>
                      </a:lnTo>
                      <a:lnTo>
                        <a:pt x="198168" y="38479"/>
                      </a:lnTo>
                      <a:lnTo>
                        <a:pt x="168598" y="6484"/>
                      </a:lnTo>
                      <a:cubicBezTo>
                        <a:pt x="157066" y="2522"/>
                        <a:pt x="90711" y="-10312"/>
                        <a:pt x="52861" y="17011"/>
                      </a:cubicBezTo>
                      <a:lnTo>
                        <a:pt x="19211" y="43920"/>
                      </a:lnTo>
                      <a:cubicBezTo>
                        <a:pt x="4012" y="58527"/>
                        <a:pt x="-2789" y="79699"/>
                        <a:pt x="1055" y="100398"/>
                      </a:cubicBezTo>
                      <a:lnTo>
                        <a:pt x="1351" y="239140"/>
                      </a:lnTo>
                      <a:cubicBezTo>
                        <a:pt x="6791" y="268533"/>
                        <a:pt x="35770" y="292898"/>
                        <a:pt x="69775" y="299463"/>
                      </a:cubicBezTo>
                      <a:lnTo>
                        <a:pt x="142162" y="319334"/>
                      </a:lnTo>
                      <a:close/>
                    </a:path>
                  </a:pathLst>
                </a:custGeom>
                <a:solidFill>
                  <a:srgbClr val="8585BC"/>
                </a:solidFill>
                <a:ln w="5899"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3B501FB-464C-4260-912A-3165B2FE0108}"/>
                    </a:ext>
                  </a:extLst>
                </p:cNvPr>
                <p:cNvSpPr/>
                <p:nvPr/>
              </p:nvSpPr>
              <p:spPr>
                <a:xfrm>
                  <a:off x="6442847" y="8387713"/>
                  <a:ext cx="171506" cy="402151"/>
                </a:xfrm>
                <a:custGeom>
                  <a:avLst/>
                  <a:gdLst>
                    <a:gd name="connsiteX0" fmla="*/ 0 w 171505"/>
                    <a:gd name="connsiteY0" fmla="*/ 376307 h 402151"/>
                    <a:gd name="connsiteX1" fmla="*/ 75522 w 171505"/>
                    <a:gd name="connsiteY1" fmla="*/ 405226 h 402151"/>
                    <a:gd name="connsiteX2" fmla="*/ 166419 w 171505"/>
                    <a:gd name="connsiteY2" fmla="*/ 251581 h 402151"/>
                    <a:gd name="connsiteX3" fmla="*/ 173871 w 171505"/>
                    <a:gd name="connsiteY3" fmla="*/ 211957 h 402151"/>
                    <a:gd name="connsiteX4" fmla="*/ 159441 w 171505"/>
                    <a:gd name="connsiteY4" fmla="*/ 13484 h 402151"/>
                    <a:gd name="connsiteX5" fmla="*/ 20995 w 171505"/>
                    <a:gd name="connsiteY5" fmla="*/ 0 h 402151"/>
                    <a:gd name="connsiteX6" fmla="*/ 67774 w 171505"/>
                    <a:gd name="connsiteY6" fmla="*/ 201844 h 402151"/>
                    <a:gd name="connsiteX7" fmla="*/ 0 w 171505"/>
                    <a:gd name="connsiteY7" fmla="*/ 376307 h 4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505" h="402151">
                      <a:moveTo>
                        <a:pt x="0" y="376307"/>
                      </a:moveTo>
                      <a:lnTo>
                        <a:pt x="75522" y="405226"/>
                      </a:lnTo>
                      <a:lnTo>
                        <a:pt x="166419" y="251581"/>
                      </a:lnTo>
                      <a:cubicBezTo>
                        <a:pt x="172274" y="239221"/>
                        <a:pt x="174817" y="225559"/>
                        <a:pt x="173871" y="211957"/>
                      </a:cubicBezTo>
                      <a:lnTo>
                        <a:pt x="159441" y="13484"/>
                      </a:lnTo>
                      <a:lnTo>
                        <a:pt x="20995" y="0"/>
                      </a:lnTo>
                      <a:lnTo>
                        <a:pt x="67774" y="201844"/>
                      </a:lnTo>
                      <a:lnTo>
                        <a:pt x="0" y="376307"/>
                      </a:lnTo>
                      <a:close/>
                    </a:path>
                  </a:pathLst>
                </a:custGeom>
                <a:solidFill>
                  <a:srgbClr val="69A1AF"/>
                </a:solidFill>
                <a:ln w="5899" cap="flat">
                  <a:noFill/>
                  <a:prstDash val="solid"/>
                  <a:miter/>
                </a:ln>
              </p:spPr>
              <p:txBody>
                <a:bodyPr rtlCol="0" anchor="ctr"/>
                <a:lstStyle/>
                <a:p>
                  <a:endParaRPr lang="en-US"/>
                </a:p>
              </p:txBody>
            </p:sp>
          </p:grpSp>
        </p:grpSp>
        <p:sp>
          <p:nvSpPr>
            <p:cNvPr id="260" name="Freeform: Shape 259">
              <a:extLst>
                <a:ext uri="{FF2B5EF4-FFF2-40B4-BE49-F238E27FC236}">
                  <a16:creationId xmlns:a16="http://schemas.microsoft.com/office/drawing/2014/main" id="{7D1FDB70-F09A-4AF2-9F6C-E036DFC312A0}"/>
                </a:ext>
              </a:extLst>
            </p:cNvPr>
            <p:cNvSpPr/>
            <p:nvPr/>
          </p:nvSpPr>
          <p:spPr>
            <a:xfrm>
              <a:off x="5835126" y="8577434"/>
              <a:ext cx="41398" cy="94624"/>
            </a:xfrm>
            <a:custGeom>
              <a:avLst/>
              <a:gdLst>
                <a:gd name="connsiteX0" fmla="*/ 46721 w 41397"/>
                <a:gd name="connsiteY0" fmla="*/ 13070 h 94623"/>
                <a:gd name="connsiteX1" fmla="*/ 46721 w 41397"/>
                <a:gd name="connsiteY1" fmla="*/ 97049 h 94623"/>
                <a:gd name="connsiteX2" fmla="*/ 0 w 41397"/>
                <a:gd name="connsiteY2" fmla="*/ 92022 h 94623"/>
                <a:gd name="connsiteX3" fmla="*/ 0 w 41397"/>
                <a:gd name="connsiteY3" fmla="*/ 0 h 94623"/>
              </a:gdLst>
              <a:ahLst/>
              <a:cxnLst>
                <a:cxn ang="0">
                  <a:pos x="connsiteX0" y="connsiteY0"/>
                </a:cxn>
                <a:cxn ang="0">
                  <a:pos x="connsiteX1" y="connsiteY1"/>
                </a:cxn>
                <a:cxn ang="0">
                  <a:pos x="connsiteX2" y="connsiteY2"/>
                </a:cxn>
                <a:cxn ang="0">
                  <a:pos x="connsiteX3" y="connsiteY3"/>
                </a:cxn>
              </a:cxnLst>
              <a:rect l="l" t="t" r="r" b="b"/>
              <a:pathLst>
                <a:path w="41397" h="94623">
                  <a:moveTo>
                    <a:pt x="46721" y="13070"/>
                  </a:moveTo>
                  <a:lnTo>
                    <a:pt x="46721" y="97049"/>
                  </a:lnTo>
                  <a:lnTo>
                    <a:pt x="0" y="92022"/>
                  </a:lnTo>
                  <a:lnTo>
                    <a:pt x="0" y="0"/>
                  </a:lnTo>
                  <a:close/>
                </a:path>
              </a:pathLst>
            </a:custGeom>
            <a:solidFill>
              <a:srgbClr val="FFFFFF"/>
            </a:solidFill>
            <a:ln w="5899" cap="flat">
              <a:noFill/>
              <a:prstDash val="solid"/>
              <a:miter/>
            </a:ln>
          </p:spPr>
          <p:txBody>
            <a:bodyPr rtlCol="0" anchor="ctr"/>
            <a:lstStyle/>
            <a:p>
              <a:endParaRPr lang="en-US"/>
            </a:p>
          </p:txBody>
        </p:sp>
      </p:grpSp>
      <p:grpSp>
        <p:nvGrpSpPr>
          <p:cNvPr id="284" name="Group 283">
            <a:extLst>
              <a:ext uri="{FF2B5EF4-FFF2-40B4-BE49-F238E27FC236}">
                <a16:creationId xmlns:a16="http://schemas.microsoft.com/office/drawing/2014/main" id="{93503367-67F3-4C64-881A-5C1C691C378D}"/>
              </a:ext>
            </a:extLst>
          </p:cNvPr>
          <p:cNvGrpSpPr/>
          <p:nvPr/>
        </p:nvGrpSpPr>
        <p:grpSpPr>
          <a:xfrm>
            <a:off x="8836732" y="4882717"/>
            <a:ext cx="2094452" cy="975382"/>
            <a:chOff x="1882331" y="6858000"/>
            <a:chExt cx="3859109" cy="1797179"/>
          </a:xfrm>
        </p:grpSpPr>
        <p:sp>
          <p:nvSpPr>
            <p:cNvPr id="285" name="Freeform: Shape 284">
              <a:extLst>
                <a:ext uri="{FF2B5EF4-FFF2-40B4-BE49-F238E27FC236}">
                  <a16:creationId xmlns:a16="http://schemas.microsoft.com/office/drawing/2014/main" id="{B84C661D-ED98-4632-B809-28A51BA128C7}"/>
                </a:ext>
              </a:extLst>
            </p:cNvPr>
            <p:cNvSpPr/>
            <p:nvPr/>
          </p:nvSpPr>
          <p:spPr>
            <a:xfrm>
              <a:off x="4661614" y="7218873"/>
              <a:ext cx="5914" cy="5914"/>
            </a:xfrm>
            <a:custGeom>
              <a:avLst/>
              <a:gdLst/>
              <a:ahLst/>
              <a:cxnLst/>
              <a:rect l="l" t="t" r="r" b="b"/>
              <a:pathLst>
                <a:path/>
              </a:pathLst>
            </a:custGeom>
            <a:solidFill>
              <a:srgbClr val="0F2B36"/>
            </a:solidFill>
            <a:ln w="5899"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0BB8E07-5C26-4F70-A6A8-AE26AD787C92}"/>
                </a:ext>
              </a:extLst>
            </p:cNvPr>
            <p:cNvSpPr/>
            <p:nvPr/>
          </p:nvSpPr>
          <p:spPr>
            <a:xfrm>
              <a:off x="4661614" y="7218873"/>
              <a:ext cx="5914" cy="5914"/>
            </a:xfrm>
            <a:custGeom>
              <a:avLst/>
              <a:gdLst/>
              <a:ahLst/>
              <a:cxnLst/>
              <a:rect l="l" t="t" r="r" b="b"/>
              <a:pathLst>
                <a:path/>
              </a:pathLst>
            </a:custGeom>
            <a:solidFill>
              <a:srgbClr val="468CCA"/>
            </a:solidFill>
            <a:ln w="5899" cap="flat">
              <a:noFill/>
              <a:prstDash val="solid"/>
              <a:miter/>
            </a:ln>
          </p:spPr>
          <p:txBody>
            <a:bodyPr rtlCol="0" anchor="ctr"/>
            <a:lstStyle/>
            <a:p>
              <a:endParaRPr lang="en-US"/>
            </a:p>
          </p:txBody>
        </p:sp>
        <p:grpSp>
          <p:nvGrpSpPr>
            <p:cNvPr id="287" name="Group 286">
              <a:extLst>
                <a:ext uri="{FF2B5EF4-FFF2-40B4-BE49-F238E27FC236}">
                  <a16:creationId xmlns:a16="http://schemas.microsoft.com/office/drawing/2014/main" id="{40D3E7D2-53E0-4C50-BE50-2E7179430C36}"/>
                </a:ext>
              </a:extLst>
            </p:cNvPr>
            <p:cNvGrpSpPr/>
            <p:nvPr/>
          </p:nvGrpSpPr>
          <p:grpSpPr>
            <a:xfrm>
              <a:off x="2744797" y="6858000"/>
              <a:ext cx="2201228" cy="1719263"/>
              <a:chOff x="4218113" y="9934183"/>
              <a:chExt cx="2201228" cy="1719263"/>
            </a:xfrm>
          </p:grpSpPr>
          <p:grpSp>
            <p:nvGrpSpPr>
              <p:cNvPr id="320" name="Graphic 141">
                <a:extLst>
                  <a:ext uri="{FF2B5EF4-FFF2-40B4-BE49-F238E27FC236}">
                    <a16:creationId xmlns:a16="http://schemas.microsoft.com/office/drawing/2014/main" id="{7C4BB2EC-33AE-48F9-B95A-C2B71D8D4CE0}"/>
                  </a:ext>
                </a:extLst>
              </p:cNvPr>
              <p:cNvGrpSpPr/>
              <p:nvPr/>
            </p:nvGrpSpPr>
            <p:grpSpPr>
              <a:xfrm>
                <a:off x="4218113" y="9934183"/>
                <a:ext cx="2201228" cy="1719263"/>
                <a:chOff x="6404312" y="11940814"/>
                <a:chExt cx="2201228" cy="1719263"/>
              </a:xfrm>
              <a:solidFill>
                <a:schemeClr val="accent1"/>
              </a:solidFill>
            </p:grpSpPr>
            <p:sp>
              <p:nvSpPr>
                <p:cNvPr id="325" name="Freeform: Shape 324">
                  <a:extLst>
                    <a:ext uri="{FF2B5EF4-FFF2-40B4-BE49-F238E27FC236}">
                      <a16:creationId xmlns:a16="http://schemas.microsoft.com/office/drawing/2014/main" id="{B54A8B21-C3F0-4A7F-BAE3-9EE2BC087723}"/>
                    </a:ext>
                  </a:extLst>
                </p:cNvPr>
                <p:cNvSpPr/>
                <p:nvPr/>
              </p:nvSpPr>
              <p:spPr>
                <a:xfrm>
                  <a:off x="7123260" y="13305747"/>
                  <a:ext cx="762000" cy="295275"/>
                </a:xfrm>
                <a:custGeom>
                  <a:avLst/>
                  <a:gdLst>
                    <a:gd name="connsiteX0" fmla="*/ 770858 w 762000"/>
                    <a:gd name="connsiteY0" fmla="*/ 299085 h 295275"/>
                    <a:gd name="connsiteX1" fmla="*/ 0 w 762000"/>
                    <a:gd name="connsiteY1" fmla="*/ 299085 h 295275"/>
                    <a:gd name="connsiteX2" fmla="*/ 67627 w 762000"/>
                    <a:gd name="connsiteY2" fmla="*/ 0 h 295275"/>
                    <a:gd name="connsiteX3" fmla="*/ 703231 w 762000"/>
                    <a:gd name="connsiteY3" fmla="*/ 0 h 295275"/>
                  </a:gdLst>
                  <a:ahLst/>
                  <a:cxnLst>
                    <a:cxn ang="0">
                      <a:pos x="connsiteX0" y="connsiteY0"/>
                    </a:cxn>
                    <a:cxn ang="0">
                      <a:pos x="connsiteX1" y="connsiteY1"/>
                    </a:cxn>
                    <a:cxn ang="0">
                      <a:pos x="connsiteX2" y="connsiteY2"/>
                    </a:cxn>
                    <a:cxn ang="0">
                      <a:pos x="connsiteX3" y="connsiteY3"/>
                    </a:cxn>
                  </a:cxnLst>
                  <a:rect l="l" t="t" r="r" b="b"/>
                  <a:pathLst>
                    <a:path w="762000" h="295275">
                      <a:moveTo>
                        <a:pt x="770858" y="299085"/>
                      </a:moveTo>
                      <a:lnTo>
                        <a:pt x="0" y="299085"/>
                      </a:lnTo>
                      <a:lnTo>
                        <a:pt x="67627" y="0"/>
                      </a:lnTo>
                      <a:lnTo>
                        <a:pt x="703231" y="0"/>
                      </a:lnTo>
                      <a:close/>
                    </a:path>
                  </a:pathLst>
                </a:custGeom>
                <a:solidFill>
                  <a:srgbClr val="CCCCCB"/>
                </a:solid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5201AD66-CE89-42A6-80C1-529243BF1594}"/>
                    </a:ext>
                  </a:extLst>
                </p:cNvPr>
                <p:cNvSpPr/>
                <p:nvPr/>
              </p:nvSpPr>
              <p:spPr>
                <a:xfrm>
                  <a:off x="6404312" y="13190875"/>
                  <a:ext cx="2200275" cy="228600"/>
                </a:xfrm>
                <a:custGeom>
                  <a:avLst/>
                  <a:gdLst>
                    <a:gd name="connsiteX0" fmla="*/ 2116932 w 2200275"/>
                    <a:gd name="connsiteY0" fmla="*/ 230029 h 228600"/>
                    <a:gd name="connsiteX1" fmla="*/ 91821 w 2200275"/>
                    <a:gd name="connsiteY1" fmla="*/ 230029 h 228600"/>
                    <a:gd name="connsiteX2" fmla="*/ 0 w 2200275"/>
                    <a:gd name="connsiteY2" fmla="*/ 138208 h 228600"/>
                    <a:gd name="connsiteX3" fmla="*/ 1048 w 2200275"/>
                    <a:gd name="connsiteY3" fmla="*/ 0 h 228600"/>
                    <a:gd name="connsiteX4" fmla="*/ 2204943 w 2200275"/>
                    <a:gd name="connsiteY4" fmla="*/ 0 h 228600"/>
                    <a:gd name="connsiteX5" fmla="*/ 2204943 w 2200275"/>
                    <a:gd name="connsiteY5" fmla="*/ 138208 h 228600"/>
                    <a:gd name="connsiteX6" fmla="*/ 2116932 w 2200275"/>
                    <a:gd name="connsiteY6" fmla="*/ 230029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0275" h="228600">
                      <a:moveTo>
                        <a:pt x="2116932" y="230029"/>
                      </a:moveTo>
                      <a:lnTo>
                        <a:pt x="91821" y="230029"/>
                      </a:lnTo>
                      <a:cubicBezTo>
                        <a:pt x="41053" y="230029"/>
                        <a:pt x="0" y="188881"/>
                        <a:pt x="0" y="138208"/>
                      </a:cubicBezTo>
                      <a:lnTo>
                        <a:pt x="1048" y="0"/>
                      </a:lnTo>
                      <a:lnTo>
                        <a:pt x="2204943" y="0"/>
                      </a:lnTo>
                      <a:lnTo>
                        <a:pt x="2204943" y="138208"/>
                      </a:lnTo>
                      <a:cubicBezTo>
                        <a:pt x="2204847" y="188881"/>
                        <a:pt x="2167699" y="230029"/>
                        <a:pt x="2116932" y="230029"/>
                      </a:cubicBezTo>
                      <a:close/>
                    </a:path>
                  </a:pathLst>
                </a:custGeom>
                <a:solidFill>
                  <a:srgbClr val="EBE9E5"/>
                </a:solid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2873B340-21B1-47F6-8917-8240FC3F7345}"/>
                    </a:ext>
                  </a:extLst>
                </p:cNvPr>
                <p:cNvSpPr/>
                <p:nvPr/>
              </p:nvSpPr>
              <p:spPr>
                <a:xfrm>
                  <a:off x="6405265" y="11940814"/>
                  <a:ext cx="2200275" cy="1247775"/>
                </a:xfrm>
                <a:custGeom>
                  <a:avLst/>
                  <a:gdLst>
                    <a:gd name="connsiteX0" fmla="*/ 2203895 w 2200275"/>
                    <a:gd name="connsiteY0" fmla="*/ 1249966 h 1247775"/>
                    <a:gd name="connsiteX1" fmla="*/ 0 w 2200275"/>
                    <a:gd name="connsiteY1" fmla="*/ 1249966 h 1247775"/>
                    <a:gd name="connsiteX2" fmla="*/ 0 w 2200275"/>
                    <a:gd name="connsiteY2" fmla="*/ 48768 h 1247775"/>
                    <a:gd name="connsiteX3" fmla="*/ 48768 w 2200275"/>
                    <a:gd name="connsiteY3" fmla="*/ 0 h 1247775"/>
                    <a:gd name="connsiteX4" fmla="*/ 2155127 w 2200275"/>
                    <a:gd name="connsiteY4" fmla="*/ 0 h 1247775"/>
                    <a:gd name="connsiteX5" fmla="*/ 2203895 w 2200275"/>
                    <a:gd name="connsiteY5" fmla="*/ 48768 h 1247775"/>
                    <a:gd name="connsiteX6" fmla="*/ 2203895 w 2200275"/>
                    <a:gd name="connsiteY6" fmla="*/ 1249966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0275" h="1247775">
                      <a:moveTo>
                        <a:pt x="2203895" y="1249966"/>
                      </a:moveTo>
                      <a:lnTo>
                        <a:pt x="0" y="1249966"/>
                      </a:lnTo>
                      <a:lnTo>
                        <a:pt x="0" y="48768"/>
                      </a:lnTo>
                      <a:cubicBezTo>
                        <a:pt x="0" y="21812"/>
                        <a:pt x="21812" y="0"/>
                        <a:pt x="48768" y="0"/>
                      </a:cubicBezTo>
                      <a:lnTo>
                        <a:pt x="2155127" y="0"/>
                      </a:lnTo>
                      <a:cubicBezTo>
                        <a:pt x="2182082" y="0"/>
                        <a:pt x="2203895" y="21812"/>
                        <a:pt x="2203895" y="48768"/>
                      </a:cubicBezTo>
                      <a:lnTo>
                        <a:pt x="2203895" y="1249966"/>
                      </a:lnTo>
                      <a:close/>
                    </a:path>
                  </a:pathLst>
                </a:custGeom>
                <a:solidFill>
                  <a:srgbClr val="2A3E40"/>
                </a:solid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BE36C308-385B-43CC-88EC-C09A936917CE}"/>
                    </a:ext>
                  </a:extLst>
                </p:cNvPr>
                <p:cNvSpPr/>
                <p:nvPr/>
              </p:nvSpPr>
              <p:spPr>
                <a:xfrm>
                  <a:off x="7451110" y="13248407"/>
                  <a:ext cx="114300" cy="114300"/>
                </a:xfrm>
                <a:custGeom>
                  <a:avLst/>
                  <a:gdLst>
                    <a:gd name="connsiteX0" fmla="*/ 115062 w 114300"/>
                    <a:gd name="connsiteY0" fmla="*/ 57531 h 114300"/>
                    <a:gd name="connsiteX1" fmla="*/ 57531 w 114300"/>
                    <a:gd name="connsiteY1" fmla="*/ 115062 h 114300"/>
                    <a:gd name="connsiteX2" fmla="*/ 1 w 114300"/>
                    <a:gd name="connsiteY2" fmla="*/ 57531 h 114300"/>
                    <a:gd name="connsiteX3" fmla="*/ 57531 w 114300"/>
                    <a:gd name="connsiteY3" fmla="*/ 0 h 114300"/>
                    <a:gd name="connsiteX4" fmla="*/ 115062 w 114300"/>
                    <a:gd name="connsiteY4" fmla="*/ 57531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5062" y="57531"/>
                      </a:moveTo>
                      <a:cubicBezTo>
                        <a:pt x="115062" y="89305"/>
                        <a:pt x="89304" y="115062"/>
                        <a:pt x="57531" y="115062"/>
                      </a:cubicBezTo>
                      <a:cubicBezTo>
                        <a:pt x="25758" y="115062"/>
                        <a:pt x="1" y="89304"/>
                        <a:pt x="1" y="57531"/>
                      </a:cubicBezTo>
                      <a:cubicBezTo>
                        <a:pt x="1" y="25757"/>
                        <a:pt x="25758" y="0"/>
                        <a:pt x="57531" y="0"/>
                      </a:cubicBezTo>
                      <a:cubicBezTo>
                        <a:pt x="89305" y="0"/>
                        <a:pt x="115062" y="25758"/>
                        <a:pt x="115062" y="57531"/>
                      </a:cubicBezTo>
                      <a:close/>
                    </a:path>
                  </a:pathLst>
                </a:custGeom>
                <a:solidFill>
                  <a:srgbClr val="CCCCCB"/>
                </a:solid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DCE6DF29-DC4E-4576-94B7-FAC9F0018AC2}"/>
                    </a:ext>
                  </a:extLst>
                </p:cNvPr>
                <p:cNvSpPr/>
                <p:nvPr/>
              </p:nvSpPr>
              <p:spPr>
                <a:xfrm>
                  <a:off x="6989529" y="13593402"/>
                  <a:ext cx="1038225" cy="66675"/>
                </a:xfrm>
                <a:custGeom>
                  <a:avLst/>
                  <a:gdLst>
                    <a:gd name="connsiteX0" fmla="*/ 1038320 w 1038225"/>
                    <a:gd name="connsiteY0" fmla="*/ 68961 h 66675"/>
                    <a:gd name="connsiteX1" fmla="*/ 0 w 1038225"/>
                    <a:gd name="connsiteY1" fmla="*/ 68961 h 66675"/>
                    <a:gd name="connsiteX2" fmla="*/ 0 w 1038225"/>
                    <a:gd name="connsiteY2" fmla="*/ 36576 h 66675"/>
                    <a:gd name="connsiteX3" fmla="*/ 36576 w 1038225"/>
                    <a:gd name="connsiteY3" fmla="*/ 0 h 66675"/>
                    <a:gd name="connsiteX4" fmla="*/ 1001744 w 1038225"/>
                    <a:gd name="connsiteY4" fmla="*/ 0 h 66675"/>
                    <a:gd name="connsiteX5" fmla="*/ 1038320 w 1038225"/>
                    <a:gd name="connsiteY5" fmla="*/ 36576 h 66675"/>
                    <a:gd name="connsiteX6" fmla="*/ 1038320 w 1038225"/>
                    <a:gd name="connsiteY6" fmla="*/ 6896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8225" h="66675">
                      <a:moveTo>
                        <a:pt x="1038320" y="68961"/>
                      </a:moveTo>
                      <a:lnTo>
                        <a:pt x="0" y="68961"/>
                      </a:lnTo>
                      <a:lnTo>
                        <a:pt x="0" y="36576"/>
                      </a:lnTo>
                      <a:cubicBezTo>
                        <a:pt x="0" y="16383"/>
                        <a:pt x="16383" y="0"/>
                        <a:pt x="36576" y="0"/>
                      </a:cubicBezTo>
                      <a:lnTo>
                        <a:pt x="1001744" y="0"/>
                      </a:lnTo>
                      <a:cubicBezTo>
                        <a:pt x="1021937" y="0"/>
                        <a:pt x="1038320" y="16383"/>
                        <a:pt x="1038320" y="36576"/>
                      </a:cubicBezTo>
                      <a:lnTo>
                        <a:pt x="1038320" y="68961"/>
                      </a:lnTo>
                      <a:close/>
                    </a:path>
                  </a:pathLst>
                </a:custGeom>
                <a:solidFill>
                  <a:srgbClr val="EBE9E5"/>
                </a:solidFill>
                <a:ln w="9525" cap="flat">
                  <a:noFill/>
                  <a:prstDash val="solid"/>
                  <a:miter/>
                </a:ln>
              </p:spPr>
              <p:txBody>
                <a:bodyPr rtlCol="0" anchor="ctr"/>
                <a:lstStyle/>
                <a:p>
                  <a:endParaRPr lang="en-US"/>
                </a:p>
              </p:txBody>
            </p:sp>
          </p:grpSp>
          <p:grpSp>
            <p:nvGrpSpPr>
              <p:cNvPr id="321" name="Graphic 141">
                <a:extLst>
                  <a:ext uri="{FF2B5EF4-FFF2-40B4-BE49-F238E27FC236}">
                    <a16:creationId xmlns:a16="http://schemas.microsoft.com/office/drawing/2014/main" id="{6E26CECA-3FA8-4BC7-8089-ED6945EC53C8}"/>
                  </a:ext>
                </a:extLst>
              </p:cNvPr>
              <p:cNvGrpSpPr/>
              <p:nvPr/>
            </p:nvGrpSpPr>
            <p:grpSpPr>
              <a:xfrm>
                <a:off x="4675885" y="10440342"/>
                <a:ext cx="1285875" cy="314325"/>
                <a:chOff x="6862084" y="12446973"/>
                <a:chExt cx="1285875" cy="314325"/>
              </a:xfrm>
              <a:solidFill>
                <a:schemeClr val="accent1"/>
              </a:solidFill>
            </p:grpSpPr>
            <p:sp>
              <p:nvSpPr>
                <p:cNvPr id="322" name="Freeform: Shape 321">
                  <a:extLst>
                    <a:ext uri="{FF2B5EF4-FFF2-40B4-BE49-F238E27FC236}">
                      <a16:creationId xmlns:a16="http://schemas.microsoft.com/office/drawing/2014/main" id="{3E1FC1A1-DBFB-4F3D-8C41-60A8ABC3DEA7}"/>
                    </a:ext>
                  </a:extLst>
                </p:cNvPr>
                <p:cNvSpPr/>
                <p:nvPr/>
              </p:nvSpPr>
              <p:spPr>
                <a:xfrm>
                  <a:off x="6862084" y="12446973"/>
                  <a:ext cx="314325" cy="314325"/>
                </a:xfrm>
                <a:custGeom>
                  <a:avLst/>
                  <a:gdLst>
                    <a:gd name="connsiteX0" fmla="*/ 160782 w 314325"/>
                    <a:gd name="connsiteY0" fmla="*/ 162592 h 314325"/>
                    <a:gd name="connsiteX1" fmla="*/ 160782 w 314325"/>
                    <a:gd name="connsiteY1" fmla="*/ 0 h 314325"/>
                    <a:gd name="connsiteX2" fmla="*/ 0 w 314325"/>
                    <a:gd name="connsiteY2" fmla="*/ 160782 h 314325"/>
                    <a:gd name="connsiteX3" fmla="*/ 160782 w 314325"/>
                    <a:gd name="connsiteY3" fmla="*/ 321564 h 314325"/>
                    <a:gd name="connsiteX4" fmla="*/ 321469 w 314325"/>
                    <a:gd name="connsiteY4" fmla="*/ 162592 h 314325"/>
                    <a:gd name="connsiteX5" fmla="*/ 160782 w 314325"/>
                    <a:gd name="connsiteY5" fmla="*/ 162592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160782" y="162592"/>
                      </a:moveTo>
                      <a:lnTo>
                        <a:pt x="160782" y="0"/>
                      </a:lnTo>
                      <a:cubicBezTo>
                        <a:pt x="72009" y="0"/>
                        <a:pt x="0" y="72009"/>
                        <a:pt x="0" y="160782"/>
                      </a:cubicBezTo>
                      <a:cubicBezTo>
                        <a:pt x="0" y="249555"/>
                        <a:pt x="72009" y="321564"/>
                        <a:pt x="160782" y="321564"/>
                      </a:cubicBezTo>
                      <a:cubicBezTo>
                        <a:pt x="248984" y="321564"/>
                        <a:pt x="320516" y="250603"/>
                        <a:pt x="321469" y="162592"/>
                      </a:cubicBezTo>
                      <a:lnTo>
                        <a:pt x="160782" y="162592"/>
                      </a:lnTo>
                      <a:close/>
                    </a:path>
                  </a:pathLst>
                </a:custGeom>
                <a:solidFill>
                  <a:srgbClr val="EBE9E5"/>
                </a:solid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A905D2F-717A-4D58-BF2F-A186DB2F7F92}"/>
                    </a:ext>
                  </a:extLst>
                </p:cNvPr>
                <p:cNvSpPr/>
                <p:nvPr/>
              </p:nvSpPr>
              <p:spPr>
                <a:xfrm>
                  <a:off x="7362718" y="12446973"/>
                  <a:ext cx="314325" cy="314325"/>
                </a:xfrm>
                <a:custGeom>
                  <a:avLst/>
                  <a:gdLst>
                    <a:gd name="connsiteX0" fmla="*/ 158973 w 314325"/>
                    <a:gd name="connsiteY0" fmla="*/ 160782 h 314325"/>
                    <a:gd name="connsiteX1" fmla="*/ 321564 w 314325"/>
                    <a:gd name="connsiteY1" fmla="*/ 160782 h 314325"/>
                    <a:gd name="connsiteX2" fmla="*/ 160782 w 314325"/>
                    <a:gd name="connsiteY2" fmla="*/ 0 h 314325"/>
                    <a:gd name="connsiteX3" fmla="*/ 0 w 314325"/>
                    <a:gd name="connsiteY3" fmla="*/ 160782 h 314325"/>
                    <a:gd name="connsiteX4" fmla="*/ 158973 w 314325"/>
                    <a:gd name="connsiteY4" fmla="*/ 321469 h 314325"/>
                    <a:gd name="connsiteX5" fmla="*/ 158973 w 314325"/>
                    <a:gd name="connsiteY5" fmla="*/ 160782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158973" y="160782"/>
                      </a:moveTo>
                      <a:lnTo>
                        <a:pt x="321564" y="160782"/>
                      </a:lnTo>
                      <a:cubicBezTo>
                        <a:pt x="321564" y="72009"/>
                        <a:pt x="249555" y="0"/>
                        <a:pt x="160782" y="0"/>
                      </a:cubicBezTo>
                      <a:cubicBezTo>
                        <a:pt x="72009" y="0"/>
                        <a:pt x="0" y="72009"/>
                        <a:pt x="0" y="160782"/>
                      </a:cubicBezTo>
                      <a:cubicBezTo>
                        <a:pt x="0" y="248984"/>
                        <a:pt x="70961" y="320516"/>
                        <a:pt x="158973" y="321469"/>
                      </a:cubicBezTo>
                      <a:lnTo>
                        <a:pt x="158973" y="160782"/>
                      </a:lnTo>
                      <a:close/>
                    </a:path>
                  </a:pathLst>
                </a:custGeom>
                <a:solidFill>
                  <a:srgbClr val="83B6A2"/>
                </a:solid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571E1F5A-D54E-4E16-BDD2-6D61CD719FA2}"/>
                    </a:ext>
                  </a:extLst>
                </p:cNvPr>
                <p:cNvSpPr/>
                <p:nvPr/>
              </p:nvSpPr>
              <p:spPr>
                <a:xfrm>
                  <a:off x="7829729" y="12446973"/>
                  <a:ext cx="314325" cy="314325"/>
                </a:xfrm>
                <a:custGeom>
                  <a:avLst/>
                  <a:gdLst>
                    <a:gd name="connsiteX0" fmla="*/ 162592 w 314325"/>
                    <a:gd name="connsiteY0" fmla="*/ 160687 h 314325"/>
                    <a:gd name="connsiteX1" fmla="*/ 0 w 314325"/>
                    <a:gd name="connsiteY1" fmla="*/ 160687 h 314325"/>
                    <a:gd name="connsiteX2" fmla="*/ 160782 w 314325"/>
                    <a:gd name="connsiteY2" fmla="*/ 321469 h 314325"/>
                    <a:gd name="connsiteX3" fmla="*/ 321564 w 314325"/>
                    <a:gd name="connsiteY3" fmla="*/ 160687 h 314325"/>
                    <a:gd name="connsiteX4" fmla="*/ 162592 w 314325"/>
                    <a:gd name="connsiteY4" fmla="*/ 0 h 314325"/>
                    <a:gd name="connsiteX5" fmla="*/ 162592 w 314325"/>
                    <a:gd name="connsiteY5" fmla="*/ 16068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162592" y="160687"/>
                      </a:moveTo>
                      <a:lnTo>
                        <a:pt x="0" y="160687"/>
                      </a:lnTo>
                      <a:cubicBezTo>
                        <a:pt x="0" y="249460"/>
                        <a:pt x="72009" y="321469"/>
                        <a:pt x="160782" y="321469"/>
                      </a:cubicBezTo>
                      <a:cubicBezTo>
                        <a:pt x="249555" y="321469"/>
                        <a:pt x="321564" y="249460"/>
                        <a:pt x="321564" y="160687"/>
                      </a:cubicBezTo>
                      <a:cubicBezTo>
                        <a:pt x="321564" y="72485"/>
                        <a:pt x="250603" y="953"/>
                        <a:pt x="162592" y="0"/>
                      </a:cubicBezTo>
                      <a:lnTo>
                        <a:pt x="162592" y="160687"/>
                      </a:lnTo>
                      <a:close/>
                    </a:path>
                  </a:pathLst>
                </a:custGeom>
                <a:solidFill>
                  <a:srgbClr val="8585BC"/>
                </a:solidFill>
                <a:ln w="9525" cap="flat">
                  <a:noFill/>
                  <a:prstDash val="solid"/>
                  <a:miter/>
                </a:ln>
              </p:spPr>
              <p:txBody>
                <a:bodyPr rtlCol="0" anchor="ctr"/>
                <a:lstStyle/>
                <a:p>
                  <a:endParaRPr lang="en-US"/>
                </a:p>
              </p:txBody>
            </p:sp>
          </p:grpSp>
        </p:grpSp>
        <p:grpSp>
          <p:nvGrpSpPr>
            <p:cNvPr id="288" name="Graphic 141">
              <a:extLst>
                <a:ext uri="{FF2B5EF4-FFF2-40B4-BE49-F238E27FC236}">
                  <a16:creationId xmlns:a16="http://schemas.microsoft.com/office/drawing/2014/main" id="{E58D6376-EDFE-4917-B42D-45A703ACEB42}"/>
                </a:ext>
              </a:extLst>
            </p:cNvPr>
            <p:cNvGrpSpPr/>
            <p:nvPr/>
          </p:nvGrpSpPr>
          <p:grpSpPr>
            <a:xfrm>
              <a:off x="1882331" y="7715312"/>
              <a:ext cx="1558156" cy="939314"/>
              <a:chOff x="2548783" y="7935647"/>
              <a:chExt cx="2686050" cy="1619250"/>
            </a:xfrm>
            <a:solidFill>
              <a:schemeClr val="accent1"/>
            </a:solidFill>
          </p:grpSpPr>
          <p:grpSp>
            <p:nvGrpSpPr>
              <p:cNvPr id="310" name="Graphic 141">
                <a:extLst>
                  <a:ext uri="{FF2B5EF4-FFF2-40B4-BE49-F238E27FC236}">
                    <a16:creationId xmlns:a16="http://schemas.microsoft.com/office/drawing/2014/main" id="{B70131EB-ADC7-48BA-B497-35AFE2BA8EA4}"/>
                  </a:ext>
                </a:extLst>
              </p:cNvPr>
              <p:cNvGrpSpPr/>
              <p:nvPr/>
            </p:nvGrpSpPr>
            <p:grpSpPr>
              <a:xfrm>
                <a:off x="2548783" y="7935647"/>
                <a:ext cx="2686050" cy="1619250"/>
                <a:chOff x="2548783" y="7935647"/>
                <a:chExt cx="2686050" cy="1619250"/>
              </a:xfrm>
              <a:solidFill>
                <a:schemeClr val="accent1"/>
              </a:solidFill>
            </p:grpSpPr>
            <p:sp>
              <p:nvSpPr>
                <p:cNvPr id="317" name="Freeform: Shape 316">
                  <a:extLst>
                    <a:ext uri="{FF2B5EF4-FFF2-40B4-BE49-F238E27FC236}">
                      <a16:creationId xmlns:a16="http://schemas.microsoft.com/office/drawing/2014/main" id="{C7BF1886-56D8-44DB-9E55-176D0B187074}"/>
                    </a:ext>
                  </a:extLst>
                </p:cNvPr>
                <p:cNvSpPr/>
                <p:nvPr/>
              </p:nvSpPr>
              <p:spPr>
                <a:xfrm>
                  <a:off x="2677180" y="7935647"/>
                  <a:ext cx="2428875" cy="1485900"/>
                </a:xfrm>
                <a:custGeom>
                  <a:avLst/>
                  <a:gdLst>
                    <a:gd name="connsiteX0" fmla="*/ 2436971 w 2428875"/>
                    <a:gd name="connsiteY0" fmla="*/ 1486853 h 1485900"/>
                    <a:gd name="connsiteX1" fmla="*/ 0 w 2428875"/>
                    <a:gd name="connsiteY1" fmla="*/ 1486853 h 1485900"/>
                    <a:gd name="connsiteX2" fmla="*/ 0 w 2428875"/>
                    <a:gd name="connsiteY2" fmla="*/ 66389 h 1485900"/>
                    <a:gd name="connsiteX3" fmla="*/ 66389 w 2428875"/>
                    <a:gd name="connsiteY3" fmla="*/ 0 h 1485900"/>
                    <a:gd name="connsiteX4" fmla="*/ 2370677 w 2428875"/>
                    <a:gd name="connsiteY4" fmla="*/ 0 h 1485900"/>
                    <a:gd name="connsiteX5" fmla="*/ 2437067 w 2428875"/>
                    <a:gd name="connsiteY5" fmla="*/ 66389 h 1485900"/>
                    <a:gd name="connsiteX6" fmla="*/ 2437067 w 2428875"/>
                    <a:gd name="connsiteY6" fmla="*/ 1486853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8875" h="1485900">
                      <a:moveTo>
                        <a:pt x="2436971" y="1486853"/>
                      </a:moveTo>
                      <a:lnTo>
                        <a:pt x="0" y="1486853"/>
                      </a:lnTo>
                      <a:lnTo>
                        <a:pt x="0" y="66389"/>
                      </a:lnTo>
                      <a:cubicBezTo>
                        <a:pt x="0" y="29718"/>
                        <a:pt x="29718" y="0"/>
                        <a:pt x="66389" y="0"/>
                      </a:cubicBezTo>
                      <a:lnTo>
                        <a:pt x="2370677" y="0"/>
                      </a:lnTo>
                      <a:cubicBezTo>
                        <a:pt x="2407349" y="0"/>
                        <a:pt x="2437067" y="29718"/>
                        <a:pt x="2437067" y="66389"/>
                      </a:cubicBezTo>
                      <a:lnTo>
                        <a:pt x="2437067" y="1486853"/>
                      </a:lnTo>
                      <a:close/>
                    </a:path>
                  </a:pathLst>
                </a:custGeom>
                <a:solidFill>
                  <a:srgbClr val="EBE9E5"/>
                </a:solid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952519D8-F315-45EB-880F-A1067982F052}"/>
                    </a:ext>
                  </a:extLst>
                </p:cNvPr>
                <p:cNvSpPr/>
                <p:nvPr/>
              </p:nvSpPr>
              <p:spPr>
                <a:xfrm>
                  <a:off x="2548783" y="9422500"/>
                  <a:ext cx="2686050" cy="133350"/>
                </a:xfrm>
                <a:custGeom>
                  <a:avLst/>
                  <a:gdLst>
                    <a:gd name="connsiteX0" fmla="*/ 2693765 w 2686050"/>
                    <a:gd name="connsiteY0" fmla="*/ 0 h 133350"/>
                    <a:gd name="connsiteX1" fmla="*/ 0 w 2686050"/>
                    <a:gd name="connsiteY1" fmla="*/ 0 h 133350"/>
                    <a:gd name="connsiteX2" fmla="*/ 0 w 2686050"/>
                    <a:gd name="connsiteY2" fmla="*/ 63341 h 133350"/>
                    <a:gd name="connsiteX3" fmla="*/ 71533 w 2686050"/>
                    <a:gd name="connsiteY3" fmla="*/ 134874 h 133350"/>
                    <a:gd name="connsiteX4" fmla="*/ 2622233 w 2686050"/>
                    <a:gd name="connsiteY4" fmla="*/ 134874 h 133350"/>
                    <a:gd name="connsiteX5" fmla="*/ 2693765 w 2686050"/>
                    <a:gd name="connsiteY5" fmla="*/ 63341 h 133350"/>
                    <a:gd name="connsiteX6" fmla="*/ 2693765 w 2686050"/>
                    <a:gd name="connsiteY6"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133350">
                      <a:moveTo>
                        <a:pt x="2693765" y="0"/>
                      </a:moveTo>
                      <a:lnTo>
                        <a:pt x="0" y="0"/>
                      </a:lnTo>
                      <a:lnTo>
                        <a:pt x="0" y="63341"/>
                      </a:lnTo>
                      <a:cubicBezTo>
                        <a:pt x="0" y="102870"/>
                        <a:pt x="32004" y="134874"/>
                        <a:pt x="71533" y="134874"/>
                      </a:cubicBezTo>
                      <a:lnTo>
                        <a:pt x="2622233" y="134874"/>
                      </a:lnTo>
                      <a:cubicBezTo>
                        <a:pt x="2661761" y="134874"/>
                        <a:pt x="2693765" y="102870"/>
                        <a:pt x="2693765" y="63341"/>
                      </a:cubicBezTo>
                      <a:lnTo>
                        <a:pt x="2693765" y="0"/>
                      </a:lnTo>
                      <a:close/>
                    </a:path>
                  </a:pathLst>
                </a:custGeom>
                <a:solidFill>
                  <a:srgbClr val="CCCCCB"/>
                </a:solid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9B536A87-02FA-48DA-BF30-FE80760944F6}"/>
                    </a:ext>
                  </a:extLst>
                </p:cNvPr>
                <p:cNvSpPr/>
                <p:nvPr/>
              </p:nvSpPr>
              <p:spPr>
                <a:xfrm>
                  <a:off x="2812530" y="8083094"/>
                  <a:ext cx="2171700" cy="1266825"/>
                </a:xfrm>
                <a:custGeom>
                  <a:avLst/>
                  <a:gdLst>
                    <a:gd name="connsiteX0" fmla="*/ 0 w 2171700"/>
                    <a:gd name="connsiteY0" fmla="*/ 0 h 1266825"/>
                    <a:gd name="connsiteX1" fmla="*/ 2176177 w 2171700"/>
                    <a:gd name="connsiteY1" fmla="*/ 0 h 1266825"/>
                    <a:gd name="connsiteX2" fmla="*/ 2176177 w 2171700"/>
                    <a:gd name="connsiteY2" fmla="*/ 1272731 h 1266825"/>
                    <a:gd name="connsiteX3" fmla="*/ 0 w 2171700"/>
                    <a:gd name="connsiteY3" fmla="*/ 1272731 h 1266825"/>
                  </a:gdLst>
                  <a:ahLst/>
                  <a:cxnLst>
                    <a:cxn ang="0">
                      <a:pos x="connsiteX0" y="connsiteY0"/>
                    </a:cxn>
                    <a:cxn ang="0">
                      <a:pos x="connsiteX1" y="connsiteY1"/>
                    </a:cxn>
                    <a:cxn ang="0">
                      <a:pos x="connsiteX2" y="connsiteY2"/>
                    </a:cxn>
                    <a:cxn ang="0">
                      <a:pos x="connsiteX3" y="connsiteY3"/>
                    </a:cxn>
                  </a:cxnLst>
                  <a:rect l="l" t="t" r="r" b="b"/>
                  <a:pathLst>
                    <a:path w="2171700" h="1266825">
                      <a:moveTo>
                        <a:pt x="0" y="0"/>
                      </a:moveTo>
                      <a:lnTo>
                        <a:pt x="2176177" y="0"/>
                      </a:lnTo>
                      <a:lnTo>
                        <a:pt x="2176177" y="1272731"/>
                      </a:lnTo>
                      <a:lnTo>
                        <a:pt x="0" y="1272731"/>
                      </a:lnTo>
                      <a:close/>
                    </a:path>
                  </a:pathLst>
                </a:custGeom>
                <a:solidFill>
                  <a:srgbClr val="83B6A2"/>
                </a:solidFill>
                <a:ln w="9525" cap="flat">
                  <a:noFill/>
                  <a:prstDash val="solid"/>
                  <a:miter/>
                </a:ln>
              </p:spPr>
              <p:txBody>
                <a:bodyPr rtlCol="0" anchor="ctr"/>
                <a:lstStyle/>
                <a:p>
                  <a:endParaRPr lang="en-US"/>
                </a:p>
              </p:txBody>
            </p:sp>
          </p:grpSp>
          <p:sp>
            <p:nvSpPr>
              <p:cNvPr id="311" name="Freeform: Shape 310">
                <a:extLst>
                  <a:ext uri="{FF2B5EF4-FFF2-40B4-BE49-F238E27FC236}">
                    <a16:creationId xmlns:a16="http://schemas.microsoft.com/office/drawing/2014/main" id="{79523503-B57C-4134-89C4-E0ED597A60C4}"/>
                  </a:ext>
                </a:extLst>
              </p:cNvPr>
              <p:cNvSpPr/>
              <p:nvPr/>
            </p:nvSpPr>
            <p:spPr>
              <a:xfrm>
                <a:off x="3785890" y="8295216"/>
                <a:ext cx="238125" cy="238125"/>
              </a:xfrm>
              <a:custGeom>
                <a:avLst/>
                <a:gdLst>
                  <a:gd name="connsiteX0" fmla="*/ 246888 w 238125"/>
                  <a:gd name="connsiteY0" fmla="*/ 123444 h 238125"/>
                  <a:gd name="connsiteX1" fmla="*/ 123444 w 238125"/>
                  <a:gd name="connsiteY1" fmla="*/ 246888 h 238125"/>
                  <a:gd name="connsiteX2" fmla="*/ 0 w 238125"/>
                  <a:gd name="connsiteY2" fmla="*/ 123444 h 238125"/>
                  <a:gd name="connsiteX3" fmla="*/ 123444 w 238125"/>
                  <a:gd name="connsiteY3" fmla="*/ 0 h 238125"/>
                  <a:gd name="connsiteX4" fmla="*/ 246888 w 238125"/>
                  <a:gd name="connsiteY4" fmla="*/ 123444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46888" y="123444"/>
                    </a:moveTo>
                    <a:cubicBezTo>
                      <a:pt x="246888" y="191620"/>
                      <a:pt x="191620" y="246888"/>
                      <a:pt x="123444" y="246888"/>
                    </a:cubicBezTo>
                    <a:cubicBezTo>
                      <a:pt x="55268" y="246888"/>
                      <a:pt x="0" y="191620"/>
                      <a:pt x="0" y="123444"/>
                    </a:cubicBezTo>
                    <a:cubicBezTo>
                      <a:pt x="0" y="55268"/>
                      <a:pt x="55268" y="0"/>
                      <a:pt x="123444" y="0"/>
                    </a:cubicBezTo>
                    <a:cubicBezTo>
                      <a:pt x="191620" y="0"/>
                      <a:pt x="246888" y="55268"/>
                      <a:pt x="246888" y="123444"/>
                    </a:cubicBezTo>
                    <a:close/>
                  </a:path>
                </a:pathLst>
              </a:custGeom>
              <a:noFill/>
              <a:ln w="9525" cap="flat">
                <a:noFill/>
                <a:prstDash val="solid"/>
                <a:miter/>
              </a:ln>
            </p:spPr>
            <p:txBody>
              <a:bodyPr rtlCol="0" anchor="ctr"/>
              <a:lstStyle/>
              <a:p>
                <a:endParaRPr lang="en-US"/>
              </a:p>
            </p:txBody>
          </p:sp>
          <p:grpSp>
            <p:nvGrpSpPr>
              <p:cNvPr id="312" name="Graphic 141">
                <a:extLst>
                  <a:ext uri="{FF2B5EF4-FFF2-40B4-BE49-F238E27FC236}">
                    <a16:creationId xmlns:a16="http://schemas.microsoft.com/office/drawing/2014/main" id="{4390A3F2-9D8F-4EA9-83B8-1051F26B1C8A}"/>
                  </a:ext>
                </a:extLst>
              </p:cNvPr>
              <p:cNvGrpSpPr/>
              <p:nvPr/>
            </p:nvGrpSpPr>
            <p:grpSpPr>
              <a:xfrm>
                <a:off x="3478423" y="8631734"/>
                <a:ext cx="857250" cy="495300"/>
                <a:chOff x="3478423" y="8631734"/>
                <a:chExt cx="857250" cy="495300"/>
              </a:xfrm>
              <a:solidFill>
                <a:schemeClr val="accent1"/>
              </a:solidFill>
            </p:grpSpPr>
            <p:grpSp>
              <p:nvGrpSpPr>
                <p:cNvPr id="313" name="Graphic 141">
                  <a:extLst>
                    <a:ext uri="{FF2B5EF4-FFF2-40B4-BE49-F238E27FC236}">
                      <a16:creationId xmlns:a16="http://schemas.microsoft.com/office/drawing/2014/main" id="{C45FCD7B-B2CC-4847-A32C-9D319D559990}"/>
                    </a:ext>
                  </a:extLst>
                </p:cNvPr>
                <p:cNvGrpSpPr/>
                <p:nvPr/>
              </p:nvGrpSpPr>
              <p:grpSpPr>
                <a:xfrm>
                  <a:off x="3478423" y="8631734"/>
                  <a:ext cx="857250" cy="495300"/>
                  <a:chOff x="3478423" y="8631734"/>
                  <a:chExt cx="857250" cy="495300"/>
                </a:xfrm>
                <a:solidFill>
                  <a:schemeClr val="accent1"/>
                </a:solidFill>
              </p:grpSpPr>
              <p:sp>
                <p:nvSpPr>
                  <p:cNvPr id="315" name="Freeform: Shape 314">
                    <a:extLst>
                      <a:ext uri="{FF2B5EF4-FFF2-40B4-BE49-F238E27FC236}">
                        <a16:creationId xmlns:a16="http://schemas.microsoft.com/office/drawing/2014/main" id="{BB241682-5EB5-4841-95DD-BB6893A62D09}"/>
                      </a:ext>
                    </a:extLst>
                  </p:cNvPr>
                  <p:cNvSpPr/>
                  <p:nvPr/>
                </p:nvSpPr>
                <p:spPr>
                  <a:xfrm>
                    <a:off x="3838658" y="8631734"/>
                    <a:ext cx="495300" cy="495300"/>
                  </a:xfrm>
                  <a:custGeom>
                    <a:avLst/>
                    <a:gdLst>
                      <a:gd name="connsiteX0" fmla="*/ 143732 w 495300"/>
                      <a:gd name="connsiteY0" fmla="*/ 500443 h 495300"/>
                      <a:gd name="connsiteX1" fmla="*/ 0 w 495300"/>
                      <a:gd name="connsiteY1" fmla="*/ 500443 h 495300"/>
                      <a:gd name="connsiteX2" fmla="*/ 500444 w 495300"/>
                      <a:gd name="connsiteY2" fmla="*/ 0 h 495300"/>
                      <a:gd name="connsiteX3" fmla="*/ 500444 w 495300"/>
                      <a:gd name="connsiteY3" fmla="*/ 143732 h 495300"/>
                      <a:gd name="connsiteX4" fmla="*/ 143732 w 495300"/>
                      <a:gd name="connsiteY4" fmla="*/ 500443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495300">
                        <a:moveTo>
                          <a:pt x="143732" y="500443"/>
                        </a:moveTo>
                        <a:lnTo>
                          <a:pt x="0" y="500443"/>
                        </a:lnTo>
                        <a:cubicBezTo>
                          <a:pt x="0" y="224504"/>
                          <a:pt x="224504" y="0"/>
                          <a:pt x="500444" y="0"/>
                        </a:cubicBezTo>
                        <a:lnTo>
                          <a:pt x="500444" y="143732"/>
                        </a:lnTo>
                        <a:cubicBezTo>
                          <a:pt x="303752" y="143732"/>
                          <a:pt x="143732" y="303752"/>
                          <a:pt x="143732" y="500443"/>
                        </a:cubicBezTo>
                        <a:close/>
                      </a:path>
                    </a:pathLst>
                  </a:custGeom>
                  <a:solidFill>
                    <a:srgbClr val="2A3E40"/>
                  </a:solid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0FD8A41-0347-4A55-A133-26AB559A9E39}"/>
                      </a:ext>
                    </a:extLst>
                  </p:cNvPr>
                  <p:cNvSpPr/>
                  <p:nvPr/>
                </p:nvSpPr>
                <p:spPr>
                  <a:xfrm>
                    <a:off x="3478423" y="8631734"/>
                    <a:ext cx="495300" cy="495300"/>
                  </a:xfrm>
                  <a:custGeom>
                    <a:avLst/>
                    <a:gdLst>
                      <a:gd name="connsiteX0" fmla="*/ 500444 w 495300"/>
                      <a:gd name="connsiteY0" fmla="*/ 500443 h 495300"/>
                      <a:gd name="connsiteX1" fmla="*/ 356711 w 495300"/>
                      <a:gd name="connsiteY1" fmla="*/ 500443 h 495300"/>
                      <a:gd name="connsiteX2" fmla="*/ 0 w 495300"/>
                      <a:gd name="connsiteY2" fmla="*/ 143732 h 495300"/>
                      <a:gd name="connsiteX3" fmla="*/ 0 w 495300"/>
                      <a:gd name="connsiteY3" fmla="*/ 0 h 495300"/>
                      <a:gd name="connsiteX4" fmla="*/ 500444 w 495300"/>
                      <a:gd name="connsiteY4" fmla="*/ 500443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495300">
                        <a:moveTo>
                          <a:pt x="500444" y="500443"/>
                        </a:moveTo>
                        <a:lnTo>
                          <a:pt x="356711" y="500443"/>
                        </a:lnTo>
                        <a:cubicBezTo>
                          <a:pt x="356711" y="303752"/>
                          <a:pt x="196691" y="143732"/>
                          <a:pt x="0" y="143732"/>
                        </a:cubicBezTo>
                        <a:lnTo>
                          <a:pt x="0" y="0"/>
                        </a:lnTo>
                        <a:cubicBezTo>
                          <a:pt x="275939" y="0"/>
                          <a:pt x="500444" y="224504"/>
                          <a:pt x="500444" y="500443"/>
                        </a:cubicBezTo>
                        <a:close/>
                      </a:path>
                    </a:pathLst>
                  </a:custGeom>
                  <a:solidFill>
                    <a:srgbClr val="EBE9E5"/>
                  </a:solidFill>
                  <a:ln w="9525" cap="flat">
                    <a:noFill/>
                    <a:prstDash val="solid"/>
                    <a:miter/>
                  </a:ln>
                </p:spPr>
                <p:txBody>
                  <a:bodyPr rtlCol="0" anchor="ctr"/>
                  <a:lstStyle/>
                  <a:p>
                    <a:endParaRPr lang="en-US"/>
                  </a:p>
                </p:txBody>
              </p:sp>
            </p:grpSp>
            <p:sp>
              <p:nvSpPr>
                <p:cNvPr id="314" name="Freeform: Shape 313">
                  <a:extLst>
                    <a:ext uri="{FF2B5EF4-FFF2-40B4-BE49-F238E27FC236}">
                      <a16:creationId xmlns:a16="http://schemas.microsoft.com/office/drawing/2014/main" id="{555DA0CA-9BFA-409C-B5CC-F1BCD9B1ABB3}"/>
                    </a:ext>
                  </a:extLst>
                </p:cNvPr>
                <p:cNvSpPr/>
                <p:nvPr/>
              </p:nvSpPr>
              <p:spPr>
                <a:xfrm>
                  <a:off x="3787319" y="8315123"/>
                  <a:ext cx="238125" cy="238125"/>
                </a:xfrm>
                <a:custGeom>
                  <a:avLst/>
                  <a:gdLst>
                    <a:gd name="connsiteX0" fmla="*/ 242887 w 238125"/>
                    <a:gd name="connsiteY0" fmla="*/ 121444 h 238125"/>
                    <a:gd name="connsiteX1" fmla="*/ 121444 w 238125"/>
                    <a:gd name="connsiteY1" fmla="*/ 242888 h 238125"/>
                    <a:gd name="connsiteX2" fmla="*/ 0 w 238125"/>
                    <a:gd name="connsiteY2" fmla="*/ 121444 h 238125"/>
                    <a:gd name="connsiteX3" fmla="*/ 121444 w 238125"/>
                    <a:gd name="connsiteY3" fmla="*/ 0 h 238125"/>
                    <a:gd name="connsiteX4" fmla="*/ 242887 w 238125"/>
                    <a:gd name="connsiteY4" fmla="*/ 121444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42887" y="121444"/>
                      </a:moveTo>
                      <a:cubicBezTo>
                        <a:pt x="242887" y="188515"/>
                        <a:pt x="188515" y="242888"/>
                        <a:pt x="121444" y="242888"/>
                      </a:cubicBezTo>
                      <a:cubicBezTo>
                        <a:pt x="54372" y="242888"/>
                        <a:pt x="0" y="188515"/>
                        <a:pt x="0" y="121444"/>
                      </a:cubicBezTo>
                      <a:cubicBezTo>
                        <a:pt x="0" y="54372"/>
                        <a:pt x="54372" y="0"/>
                        <a:pt x="121444" y="0"/>
                      </a:cubicBezTo>
                      <a:cubicBezTo>
                        <a:pt x="188515" y="0"/>
                        <a:pt x="242887" y="54372"/>
                        <a:pt x="242887" y="121444"/>
                      </a:cubicBezTo>
                      <a:close/>
                    </a:path>
                  </a:pathLst>
                </a:custGeom>
                <a:solidFill>
                  <a:srgbClr val="2A3E40"/>
                </a:solidFill>
                <a:ln w="9525" cap="flat">
                  <a:noFill/>
                  <a:prstDash val="solid"/>
                  <a:miter/>
                </a:ln>
              </p:spPr>
              <p:txBody>
                <a:bodyPr rtlCol="0" anchor="ctr"/>
                <a:lstStyle/>
                <a:p>
                  <a:endParaRPr lang="en-US"/>
                </a:p>
              </p:txBody>
            </p:sp>
          </p:grpSp>
        </p:grpSp>
        <p:grpSp>
          <p:nvGrpSpPr>
            <p:cNvPr id="289" name="Graphic 141">
              <a:extLst>
                <a:ext uri="{FF2B5EF4-FFF2-40B4-BE49-F238E27FC236}">
                  <a16:creationId xmlns:a16="http://schemas.microsoft.com/office/drawing/2014/main" id="{CED8E175-FB7C-4601-B00A-F94E2B15C85E}"/>
                </a:ext>
              </a:extLst>
            </p:cNvPr>
            <p:cNvGrpSpPr/>
            <p:nvPr/>
          </p:nvGrpSpPr>
          <p:grpSpPr>
            <a:xfrm>
              <a:off x="4293168" y="7989757"/>
              <a:ext cx="436683" cy="665422"/>
              <a:chOff x="6624340" y="7727907"/>
              <a:chExt cx="1200150" cy="1828800"/>
            </a:xfrm>
            <a:solidFill>
              <a:schemeClr val="accent1"/>
            </a:solidFill>
          </p:grpSpPr>
          <p:grpSp>
            <p:nvGrpSpPr>
              <p:cNvPr id="295" name="Graphic 141">
                <a:extLst>
                  <a:ext uri="{FF2B5EF4-FFF2-40B4-BE49-F238E27FC236}">
                    <a16:creationId xmlns:a16="http://schemas.microsoft.com/office/drawing/2014/main" id="{B88134ED-DCB4-44C0-97BD-5E272528429D}"/>
                  </a:ext>
                </a:extLst>
              </p:cNvPr>
              <p:cNvGrpSpPr/>
              <p:nvPr/>
            </p:nvGrpSpPr>
            <p:grpSpPr>
              <a:xfrm>
                <a:off x="6624340" y="7727907"/>
                <a:ext cx="1200150" cy="1828800"/>
                <a:chOff x="6624340" y="7727907"/>
                <a:chExt cx="1200150" cy="1828800"/>
              </a:xfrm>
              <a:solidFill>
                <a:schemeClr val="accent1"/>
              </a:solidFill>
            </p:grpSpPr>
            <p:grpSp>
              <p:nvGrpSpPr>
                <p:cNvPr id="301" name="Graphic 141">
                  <a:extLst>
                    <a:ext uri="{FF2B5EF4-FFF2-40B4-BE49-F238E27FC236}">
                      <a16:creationId xmlns:a16="http://schemas.microsoft.com/office/drawing/2014/main" id="{FD93D4CB-ED42-48AD-84D4-F7CE86BD91BB}"/>
                    </a:ext>
                  </a:extLst>
                </p:cNvPr>
                <p:cNvGrpSpPr/>
                <p:nvPr/>
              </p:nvGrpSpPr>
              <p:grpSpPr>
                <a:xfrm>
                  <a:off x="6624340" y="7727907"/>
                  <a:ext cx="1200150" cy="1828800"/>
                  <a:chOff x="6624340" y="7727907"/>
                  <a:chExt cx="1200150" cy="1828800"/>
                </a:xfrm>
                <a:solidFill>
                  <a:schemeClr val="accent1"/>
                </a:solidFill>
              </p:grpSpPr>
              <p:sp>
                <p:nvSpPr>
                  <p:cNvPr id="307" name="Freeform: Shape 306">
                    <a:extLst>
                      <a:ext uri="{FF2B5EF4-FFF2-40B4-BE49-F238E27FC236}">
                        <a16:creationId xmlns:a16="http://schemas.microsoft.com/office/drawing/2014/main" id="{4F7FB143-8A5A-4BDB-BF80-A5E20B589336}"/>
                      </a:ext>
                    </a:extLst>
                  </p:cNvPr>
                  <p:cNvSpPr/>
                  <p:nvPr/>
                </p:nvSpPr>
                <p:spPr>
                  <a:xfrm>
                    <a:off x="6624340" y="7727907"/>
                    <a:ext cx="1200150" cy="1828800"/>
                  </a:xfrm>
                  <a:custGeom>
                    <a:avLst/>
                    <a:gdLst>
                      <a:gd name="connsiteX0" fmla="*/ 1138428 w 1200150"/>
                      <a:gd name="connsiteY0" fmla="*/ 1829467 h 1828800"/>
                      <a:gd name="connsiteX1" fmla="*/ 63437 w 1200150"/>
                      <a:gd name="connsiteY1" fmla="*/ 1829467 h 1828800"/>
                      <a:gd name="connsiteX2" fmla="*/ 0 w 1200150"/>
                      <a:gd name="connsiteY2" fmla="*/ 1766030 h 1828800"/>
                      <a:gd name="connsiteX3" fmla="*/ 0 w 1200150"/>
                      <a:gd name="connsiteY3" fmla="*/ 63437 h 1828800"/>
                      <a:gd name="connsiteX4" fmla="*/ 63437 w 1200150"/>
                      <a:gd name="connsiteY4" fmla="*/ 0 h 1828800"/>
                      <a:gd name="connsiteX5" fmla="*/ 1138428 w 1200150"/>
                      <a:gd name="connsiteY5" fmla="*/ 0 h 1828800"/>
                      <a:gd name="connsiteX6" fmla="*/ 1201864 w 1200150"/>
                      <a:gd name="connsiteY6" fmla="*/ 63437 h 1828800"/>
                      <a:gd name="connsiteX7" fmla="*/ 1201864 w 1200150"/>
                      <a:gd name="connsiteY7" fmla="*/ 1766030 h 1828800"/>
                      <a:gd name="connsiteX8" fmla="*/ 1138428 w 1200150"/>
                      <a:gd name="connsiteY8" fmla="*/ 18294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0150" h="1828800">
                        <a:moveTo>
                          <a:pt x="1138428" y="1829467"/>
                        </a:moveTo>
                        <a:lnTo>
                          <a:pt x="63437" y="1829467"/>
                        </a:lnTo>
                        <a:cubicBezTo>
                          <a:pt x="28384" y="1829467"/>
                          <a:pt x="0" y="1801082"/>
                          <a:pt x="0" y="1766030"/>
                        </a:cubicBezTo>
                        <a:lnTo>
                          <a:pt x="0" y="63437"/>
                        </a:lnTo>
                        <a:cubicBezTo>
                          <a:pt x="0" y="28385"/>
                          <a:pt x="28384" y="0"/>
                          <a:pt x="63437" y="0"/>
                        </a:cubicBezTo>
                        <a:lnTo>
                          <a:pt x="1138428" y="0"/>
                        </a:lnTo>
                        <a:cubicBezTo>
                          <a:pt x="1173480" y="0"/>
                          <a:pt x="1201864" y="28385"/>
                          <a:pt x="1201864" y="63437"/>
                        </a:cubicBezTo>
                        <a:lnTo>
                          <a:pt x="1201864" y="1766030"/>
                        </a:lnTo>
                        <a:cubicBezTo>
                          <a:pt x="1201864" y="1801082"/>
                          <a:pt x="1173480" y="1829467"/>
                          <a:pt x="1138428" y="1829467"/>
                        </a:cubicBezTo>
                        <a:close/>
                      </a:path>
                    </a:pathLst>
                  </a:custGeom>
                  <a:solidFill>
                    <a:srgbClr val="EBE9E5"/>
                  </a:solid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111972E2-A9EE-4B27-9E56-0E3837B07FEA}"/>
                      </a:ext>
                    </a:extLst>
                  </p:cNvPr>
                  <p:cNvSpPr/>
                  <p:nvPr/>
                </p:nvSpPr>
                <p:spPr>
                  <a:xfrm>
                    <a:off x="6705874" y="7874878"/>
                    <a:ext cx="1038225" cy="1400175"/>
                  </a:xfrm>
                  <a:custGeom>
                    <a:avLst/>
                    <a:gdLst>
                      <a:gd name="connsiteX0" fmla="*/ 0 w 1038225"/>
                      <a:gd name="connsiteY0" fmla="*/ 0 h 1400175"/>
                      <a:gd name="connsiteX1" fmla="*/ 1038701 w 1038225"/>
                      <a:gd name="connsiteY1" fmla="*/ 0 h 1400175"/>
                      <a:gd name="connsiteX2" fmla="*/ 1038701 w 1038225"/>
                      <a:gd name="connsiteY2" fmla="*/ 1401985 h 1400175"/>
                      <a:gd name="connsiteX3" fmla="*/ 0 w 1038225"/>
                      <a:gd name="connsiteY3" fmla="*/ 1401985 h 1400175"/>
                    </a:gdLst>
                    <a:ahLst/>
                    <a:cxnLst>
                      <a:cxn ang="0">
                        <a:pos x="connsiteX0" y="connsiteY0"/>
                      </a:cxn>
                      <a:cxn ang="0">
                        <a:pos x="connsiteX1" y="connsiteY1"/>
                      </a:cxn>
                      <a:cxn ang="0">
                        <a:pos x="connsiteX2" y="connsiteY2"/>
                      </a:cxn>
                      <a:cxn ang="0">
                        <a:pos x="connsiteX3" y="connsiteY3"/>
                      </a:cxn>
                    </a:cxnLst>
                    <a:rect l="l" t="t" r="r" b="b"/>
                    <a:pathLst>
                      <a:path w="1038225" h="1400175">
                        <a:moveTo>
                          <a:pt x="0" y="0"/>
                        </a:moveTo>
                        <a:lnTo>
                          <a:pt x="1038701" y="0"/>
                        </a:lnTo>
                        <a:lnTo>
                          <a:pt x="1038701" y="1401985"/>
                        </a:lnTo>
                        <a:lnTo>
                          <a:pt x="0" y="1401985"/>
                        </a:lnTo>
                        <a:close/>
                      </a:path>
                    </a:pathLst>
                  </a:custGeom>
                  <a:solidFill>
                    <a:srgbClr val="2A3E40"/>
                  </a:solid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9B81CF76-236D-4042-B676-F44980B1A60E}"/>
                      </a:ext>
                    </a:extLst>
                  </p:cNvPr>
                  <p:cNvSpPr/>
                  <p:nvPr/>
                </p:nvSpPr>
                <p:spPr>
                  <a:xfrm>
                    <a:off x="7164598" y="9339537"/>
                    <a:ext cx="114300" cy="114300"/>
                  </a:xfrm>
                  <a:custGeom>
                    <a:avLst/>
                    <a:gdLst>
                      <a:gd name="connsiteX0" fmla="*/ 121348 w 114300"/>
                      <a:gd name="connsiteY0" fmla="*/ 60674 h 114300"/>
                      <a:gd name="connsiteX1" fmla="*/ 60674 w 114300"/>
                      <a:gd name="connsiteY1" fmla="*/ 121349 h 114300"/>
                      <a:gd name="connsiteX2" fmla="*/ 0 w 114300"/>
                      <a:gd name="connsiteY2" fmla="*/ 60674 h 114300"/>
                      <a:gd name="connsiteX3" fmla="*/ 60674 w 114300"/>
                      <a:gd name="connsiteY3" fmla="*/ 0 h 114300"/>
                      <a:gd name="connsiteX4" fmla="*/ 121348 w 114300"/>
                      <a:gd name="connsiteY4" fmla="*/ 60674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21348" y="60674"/>
                        </a:moveTo>
                        <a:cubicBezTo>
                          <a:pt x="121348" y="94184"/>
                          <a:pt x="94184" y="121349"/>
                          <a:pt x="60674" y="121349"/>
                        </a:cubicBezTo>
                        <a:cubicBezTo>
                          <a:pt x="27165" y="121349"/>
                          <a:pt x="0" y="94184"/>
                          <a:pt x="0" y="60674"/>
                        </a:cubicBezTo>
                        <a:cubicBezTo>
                          <a:pt x="0" y="27165"/>
                          <a:pt x="27165" y="0"/>
                          <a:pt x="60674" y="0"/>
                        </a:cubicBezTo>
                        <a:cubicBezTo>
                          <a:pt x="94184" y="0"/>
                          <a:pt x="121348" y="27165"/>
                          <a:pt x="121348" y="60674"/>
                        </a:cubicBezTo>
                        <a:close/>
                      </a:path>
                    </a:pathLst>
                  </a:custGeom>
                  <a:solidFill>
                    <a:srgbClr val="CCCCCB"/>
                  </a:solidFill>
                  <a:ln w="9525" cap="flat">
                    <a:noFill/>
                    <a:prstDash val="solid"/>
                    <a:miter/>
                  </a:ln>
                </p:spPr>
                <p:txBody>
                  <a:bodyPr rtlCol="0" anchor="ctr"/>
                  <a:lstStyle/>
                  <a:p>
                    <a:endParaRPr lang="en-US"/>
                  </a:p>
                </p:txBody>
              </p:sp>
            </p:grpSp>
            <p:grpSp>
              <p:nvGrpSpPr>
                <p:cNvPr id="302" name="Graphic 141">
                  <a:extLst>
                    <a:ext uri="{FF2B5EF4-FFF2-40B4-BE49-F238E27FC236}">
                      <a16:creationId xmlns:a16="http://schemas.microsoft.com/office/drawing/2014/main" id="{43C5B353-EF4F-4496-A709-E277B7AEEE7C}"/>
                    </a:ext>
                  </a:extLst>
                </p:cNvPr>
                <p:cNvGrpSpPr/>
                <p:nvPr/>
              </p:nvGrpSpPr>
              <p:grpSpPr>
                <a:xfrm>
                  <a:off x="6895993" y="8252354"/>
                  <a:ext cx="666750" cy="666750"/>
                  <a:chOff x="6895993" y="8252354"/>
                  <a:chExt cx="666750" cy="666750"/>
                </a:xfrm>
                <a:solidFill>
                  <a:schemeClr val="accent1"/>
                </a:solidFill>
              </p:grpSpPr>
              <p:sp>
                <p:nvSpPr>
                  <p:cNvPr id="303" name="Freeform: Shape 302">
                    <a:extLst>
                      <a:ext uri="{FF2B5EF4-FFF2-40B4-BE49-F238E27FC236}">
                        <a16:creationId xmlns:a16="http://schemas.microsoft.com/office/drawing/2014/main" id="{9726A1E3-6E6D-410A-9F7B-846B6D059133}"/>
                      </a:ext>
                    </a:extLst>
                  </p:cNvPr>
                  <p:cNvSpPr/>
                  <p:nvPr/>
                </p:nvSpPr>
                <p:spPr>
                  <a:xfrm>
                    <a:off x="7135071" y="8491336"/>
                    <a:ext cx="190500" cy="190500"/>
                  </a:xfrm>
                  <a:custGeom>
                    <a:avLst/>
                    <a:gdLst>
                      <a:gd name="connsiteX0" fmla="*/ 192977 w 190500"/>
                      <a:gd name="connsiteY0" fmla="*/ 96488 h 190500"/>
                      <a:gd name="connsiteX1" fmla="*/ 96488 w 190500"/>
                      <a:gd name="connsiteY1" fmla="*/ 192976 h 190500"/>
                      <a:gd name="connsiteX2" fmla="*/ 0 w 190500"/>
                      <a:gd name="connsiteY2" fmla="*/ 96488 h 190500"/>
                      <a:gd name="connsiteX3" fmla="*/ 96488 w 190500"/>
                      <a:gd name="connsiteY3" fmla="*/ 0 h 190500"/>
                      <a:gd name="connsiteX4" fmla="*/ 192977 w 190500"/>
                      <a:gd name="connsiteY4" fmla="*/ 96488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2977" y="96488"/>
                        </a:moveTo>
                        <a:cubicBezTo>
                          <a:pt x="192977" y="149777"/>
                          <a:pt x="149777" y="192976"/>
                          <a:pt x="96488" y="192976"/>
                        </a:cubicBezTo>
                        <a:cubicBezTo>
                          <a:pt x="43199" y="192976"/>
                          <a:pt x="0" y="149777"/>
                          <a:pt x="0" y="96488"/>
                        </a:cubicBezTo>
                        <a:cubicBezTo>
                          <a:pt x="0" y="43199"/>
                          <a:pt x="43199" y="0"/>
                          <a:pt x="96488" y="0"/>
                        </a:cubicBezTo>
                        <a:cubicBezTo>
                          <a:pt x="149777" y="0"/>
                          <a:pt x="192977" y="43199"/>
                          <a:pt x="192977" y="96488"/>
                        </a:cubicBezTo>
                        <a:close/>
                      </a:path>
                    </a:pathLst>
                  </a:custGeom>
                  <a:solidFill>
                    <a:srgbClr val="EBE9E5"/>
                  </a:solidFill>
                  <a:ln w="9525" cap="flat">
                    <a:noFill/>
                    <a:prstDash val="solid"/>
                    <a:miter/>
                  </a:ln>
                </p:spPr>
                <p:txBody>
                  <a:bodyPr rtlCol="0" anchor="ctr"/>
                  <a:lstStyle/>
                  <a:p>
                    <a:endParaRPr lang="en-US"/>
                  </a:p>
                </p:txBody>
              </p:sp>
              <p:grpSp>
                <p:nvGrpSpPr>
                  <p:cNvPr id="304" name="Graphic 141">
                    <a:extLst>
                      <a:ext uri="{FF2B5EF4-FFF2-40B4-BE49-F238E27FC236}">
                        <a16:creationId xmlns:a16="http://schemas.microsoft.com/office/drawing/2014/main" id="{B5BD8D0A-8454-4D1F-94F3-B87FE09E5808}"/>
                      </a:ext>
                    </a:extLst>
                  </p:cNvPr>
                  <p:cNvGrpSpPr/>
                  <p:nvPr/>
                </p:nvGrpSpPr>
                <p:grpSpPr>
                  <a:xfrm>
                    <a:off x="6895993" y="8252354"/>
                    <a:ext cx="666750" cy="666750"/>
                    <a:chOff x="6895993" y="8252354"/>
                    <a:chExt cx="666750" cy="666750"/>
                  </a:xfrm>
                  <a:solidFill>
                    <a:schemeClr val="accent1"/>
                  </a:solidFill>
                </p:grpSpPr>
                <p:sp>
                  <p:nvSpPr>
                    <p:cNvPr id="305" name="Freeform: Shape 304">
                      <a:extLst>
                        <a:ext uri="{FF2B5EF4-FFF2-40B4-BE49-F238E27FC236}">
                          <a16:creationId xmlns:a16="http://schemas.microsoft.com/office/drawing/2014/main" id="{62257327-AB44-45DA-BC4A-19F83A40CB47}"/>
                        </a:ext>
                      </a:extLst>
                    </p:cNvPr>
                    <p:cNvSpPr/>
                    <p:nvPr/>
                  </p:nvSpPr>
                  <p:spPr>
                    <a:xfrm>
                      <a:off x="6895993" y="8252354"/>
                      <a:ext cx="523875" cy="523875"/>
                    </a:xfrm>
                    <a:custGeom>
                      <a:avLst/>
                      <a:gdLst>
                        <a:gd name="connsiteX0" fmla="*/ 146018 w 523875"/>
                        <a:gd name="connsiteY0" fmla="*/ 440245 h 523875"/>
                        <a:gd name="connsiteX1" fmla="*/ 118872 w 523875"/>
                        <a:gd name="connsiteY1" fmla="*/ 335470 h 523875"/>
                        <a:gd name="connsiteX2" fmla="*/ 335566 w 523875"/>
                        <a:gd name="connsiteY2" fmla="*/ 118777 h 523875"/>
                        <a:gd name="connsiteX3" fmla="*/ 442341 w 523875"/>
                        <a:gd name="connsiteY3" fmla="*/ 147161 h 523875"/>
                        <a:gd name="connsiteX4" fmla="*/ 528733 w 523875"/>
                        <a:gd name="connsiteY4" fmla="*/ 61722 h 523875"/>
                        <a:gd name="connsiteX5" fmla="*/ 335471 w 523875"/>
                        <a:gd name="connsiteY5" fmla="*/ 0 h 523875"/>
                        <a:gd name="connsiteX6" fmla="*/ 0 w 523875"/>
                        <a:gd name="connsiteY6" fmla="*/ 335470 h 523875"/>
                        <a:gd name="connsiteX7" fmla="*/ 59531 w 523875"/>
                        <a:gd name="connsiteY7" fmla="*/ 525685 h 523875"/>
                        <a:gd name="connsiteX8" fmla="*/ 146018 w 523875"/>
                        <a:gd name="connsiteY8" fmla="*/ 44024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523875">
                          <a:moveTo>
                            <a:pt x="146018" y="440245"/>
                          </a:moveTo>
                          <a:cubicBezTo>
                            <a:pt x="128778" y="409194"/>
                            <a:pt x="118872" y="373475"/>
                            <a:pt x="118872" y="335470"/>
                          </a:cubicBezTo>
                          <a:cubicBezTo>
                            <a:pt x="118872" y="216027"/>
                            <a:pt x="216027" y="118777"/>
                            <a:pt x="335566" y="118777"/>
                          </a:cubicBezTo>
                          <a:cubicBezTo>
                            <a:pt x="374428" y="118777"/>
                            <a:pt x="410813" y="129159"/>
                            <a:pt x="442341" y="147161"/>
                          </a:cubicBezTo>
                          <a:lnTo>
                            <a:pt x="528733" y="61722"/>
                          </a:lnTo>
                          <a:cubicBezTo>
                            <a:pt x="474059" y="22955"/>
                            <a:pt x="407480" y="0"/>
                            <a:pt x="335471" y="0"/>
                          </a:cubicBezTo>
                          <a:cubicBezTo>
                            <a:pt x="150495" y="0"/>
                            <a:pt x="0" y="150495"/>
                            <a:pt x="0" y="335470"/>
                          </a:cubicBezTo>
                          <a:cubicBezTo>
                            <a:pt x="0" y="406146"/>
                            <a:pt x="22098" y="471583"/>
                            <a:pt x="59531" y="525685"/>
                          </a:cubicBezTo>
                          <a:lnTo>
                            <a:pt x="146018" y="440245"/>
                          </a:lnTo>
                          <a:close/>
                        </a:path>
                      </a:pathLst>
                    </a:custGeom>
                    <a:solidFill>
                      <a:srgbClr val="83B6A2"/>
                    </a:solid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F6256E0-8A6B-471B-BE78-2F275C1F9ED3}"/>
                        </a:ext>
                      </a:extLst>
                    </p:cNvPr>
                    <p:cNvSpPr/>
                    <p:nvPr/>
                  </p:nvSpPr>
                  <p:spPr>
                    <a:xfrm>
                      <a:off x="7039344" y="8398657"/>
                      <a:ext cx="523875" cy="523875"/>
                    </a:xfrm>
                    <a:custGeom>
                      <a:avLst/>
                      <a:gdLst>
                        <a:gd name="connsiteX0" fmla="*/ 382429 w 523875"/>
                        <a:gd name="connsiteY0" fmla="*/ 85535 h 523875"/>
                        <a:gd name="connsiteX1" fmla="*/ 408908 w 523875"/>
                        <a:gd name="connsiteY1" fmla="*/ 189262 h 523875"/>
                        <a:gd name="connsiteX2" fmla="*/ 192214 w 523875"/>
                        <a:gd name="connsiteY2" fmla="*/ 405956 h 523875"/>
                        <a:gd name="connsiteX3" fmla="*/ 86487 w 523875"/>
                        <a:gd name="connsiteY3" fmla="*/ 378238 h 523875"/>
                        <a:gd name="connsiteX4" fmla="*/ 0 w 523875"/>
                        <a:gd name="connsiteY4" fmla="*/ 463772 h 523875"/>
                        <a:gd name="connsiteX5" fmla="*/ 192214 w 523875"/>
                        <a:gd name="connsiteY5" fmla="*/ 524732 h 523875"/>
                        <a:gd name="connsiteX6" fmla="*/ 527685 w 523875"/>
                        <a:gd name="connsiteY6" fmla="*/ 189262 h 523875"/>
                        <a:gd name="connsiteX7" fmla="*/ 468916 w 523875"/>
                        <a:gd name="connsiteY7" fmla="*/ 0 h 523875"/>
                        <a:gd name="connsiteX8" fmla="*/ 382429 w 523875"/>
                        <a:gd name="connsiteY8" fmla="*/ 8553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523875">
                          <a:moveTo>
                            <a:pt x="382429" y="85535"/>
                          </a:moveTo>
                          <a:cubicBezTo>
                            <a:pt x="399288" y="116396"/>
                            <a:pt x="408908" y="151638"/>
                            <a:pt x="408908" y="189262"/>
                          </a:cubicBezTo>
                          <a:cubicBezTo>
                            <a:pt x="408908" y="308705"/>
                            <a:pt x="311753" y="405956"/>
                            <a:pt x="192214" y="405956"/>
                          </a:cubicBezTo>
                          <a:cubicBezTo>
                            <a:pt x="153829" y="405956"/>
                            <a:pt x="117824" y="395859"/>
                            <a:pt x="86487" y="378238"/>
                          </a:cubicBezTo>
                          <a:lnTo>
                            <a:pt x="0" y="463772"/>
                          </a:lnTo>
                          <a:cubicBezTo>
                            <a:pt x="54483" y="502063"/>
                            <a:pt x="120682" y="524732"/>
                            <a:pt x="192214" y="524732"/>
                          </a:cubicBezTo>
                          <a:cubicBezTo>
                            <a:pt x="377190" y="524732"/>
                            <a:pt x="527685" y="374237"/>
                            <a:pt x="527685" y="189262"/>
                          </a:cubicBezTo>
                          <a:cubicBezTo>
                            <a:pt x="527685" y="119063"/>
                            <a:pt x="505968" y="53912"/>
                            <a:pt x="468916" y="0"/>
                          </a:cubicBezTo>
                          <a:lnTo>
                            <a:pt x="382429" y="85535"/>
                          </a:lnTo>
                          <a:close/>
                        </a:path>
                      </a:pathLst>
                    </a:custGeom>
                    <a:solidFill>
                      <a:srgbClr val="EBE9E5"/>
                    </a:solidFill>
                    <a:ln w="9525" cap="flat">
                      <a:noFill/>
                      <a:prstDash val="solid"/>
                      <a:miter/>
                    </a:ln>
                  </p:spPr>
                  <p:txBody>
                    <a:bodyPr rtlCol="0" anchor="ctr"/>
                    <a:lstStyle/>
                    <a:p>
                      <a:endParaRPr lang="en-US"/>
                    </a:p>
                  </p:txBody>
                </p:sp>
              </p:grpSp>
            </p:grpSp>
          </p:grpSp>
          <p:grpSp>
            <p:nvGrpSpPr>
              <p:cNvPr id="296" name="Graphic 141">
                <a:extLst>
                  <a:ext uri="{FF2B5EF4-FFF2-40B4-BE49-F238E27FC236}">
                    <a16:creationId xmlns:a16="http://schemas.microsoft.com/office/drawing/2014/main" id="{3D676C00-D198-415F-B8C1-2D1DD77216E4}"/>
                  </a:ext>
                </a:extLst>
              </p:cNvPr>
              <p:cNvGrpSpPr/>
              <p:nvPr/>
            </p:nvGrpSpPr>
            <p:grpSpPr>
              <a:xfrm>
                <a:off x="6895993" y="8252354"/>
                <a:ext cx="666750" cy="666750"/>
                <a:chOff x="6895993" y="8252354"/>
                <a:chExt cx="666750" cy="666750"/>
              </a:xfrm>
              <a:solidFill>
                <a:schemeClr val="accent1"/>
              </a:solidFill>
            </p:grpSpPr>
            <p:sp>
              <p:nvSpPr>
                <p:cNvPr id="297" name="Freeform: Shape 296">
                  <a:extLst>
                    <a:ext uri="{FF2B5EF4-FFF2-40B4-BE49-F238E27FC236}">
                      <a16:creationId xmlns:a16="http://schemas.microsoft.com/office/drawing/2014/main" id="{EFAA9776-D8CF-4D70-911A-A461D961EBD7}"/>
                    </a:ext>
                  </a:extLst>
                </p:cNvPr>
                <p:cNvSpPr/>
                <p:nvPr/>
              </p:nvSpPr>
              <p:spPr>
                <a:xfrm>
                  <a:off x="7135071" y="8491336"/>
                  <a:ext cx="190500" cy="190500"/>
                </a:xfrm>
                <a:custGeom>
                  <a:avLst/>
                  <a:gdLst>
                    <a:gd name="connsiteX0" fmla="*/ 192977 w 190500"/>
                    <a:gd name="connsiteY0" fmla="*/ 96488 h 190500"/>
                    <a:gd name="connsiteX1" fmla="*/ 96488 w 190500"/>
                    <a:gd name="connsiteY1" fmla="*/ 192976 h 190500"/>
                    <a:gd name="connsiteX2" fmla="*/ 0 w 190500"/>
                    <a:gd name="connsiteY2" fmla="*/ 96488 h 190500"/>
                    <a:gd name="connsiteX3" fmla="*/ 96488 w 190500"/>
                    <a:gd name="connsiteY3" fmla="*/ 0 h 190500"/>
                    <a:gd name="connsiteX4" fmla="*/ 192977 w 190500"/>
                    <a:gd name="connsiteY4" fmla="*/ 96488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2977" y="96488"/>
                      </a:moveTo>
                      <a:cubicBezTo>
                        <a:pt x="192977" y="149777"/>
                        <a:pt x="149777" y="192976"/>
                        <a:pt x="96488" y="192976"/>
                      </a:cubicBezTo>
                      <a:cubicBezTo>
                        <a:pt x="43199" y="192976"/>
                        <a:pt x="0" y="149777"/>
                        <a:pt x="0" y="96488"/>
                      </a:cubicBezTo>
                      <a:cubicBezTo>
                        <a:pt x="0" y="43199"/>
                        <a:pt x="43199" y="0"/>
                        <a:pt x="96488" y="0"/>
                      </a:cubicBezTo>
                      <a:cubicBezTo>
                        <a:pt x="149777" y="0"/>
                        <a:pt x="192977" y="43199"/>
                        <a:pt x="192977" y="96488"/>
                      </a:cubicBezTo>
                      <a:close/>
                    </a:path>
                  </a:pathLst>
                </a:custGeom>
                <a:solidFill>
                  <a:srgbClr val="EBE9E5"/>
                </a:solidFill>
                <a:ln w="9525" cap="flat">
                  <a:noFill/>
                  <a:prstDash val="solid"/>
                  <a:miter/>
                </a:ln>
              </p:spPr>
              <p:txBody>
                <a:bodyPr rtlCol="0" anchor="ctr"/>
                <a:lstStyle/>
                <a:p>
                  <a:endParaRPr lang="en-US"/>
                </a:p>
              </p:txBody>
            </p:sp>
            <p:grpSp>
              <p:nvGrpSpPr>
                <p:cNvPr id="298" name="Graphic 141">
                  <a:extLst>
                    <a:ext uri="{FF2B5EF4-FFF2-40B4-BE49-F238E27FC236}">
                      <a16:creationId xmlns:a16="http://schemas.microsoft.com/office/drawing/2014/main" id="{4E403270-F954-4BCB-BC71-44031FFF6364}"/>
                    </a:ext>
                  </a:extLst>
                </p:cNvPr>
                <p:cNvGrpSpPr/>
                <p:nvPr/>
              </p:nvGrpSpPr>
              <p:grpSpPr>
                <a:xfrm>
                  <a:off x="6895993" y="8252354"/>
                  <a:ext cx="666750" cy="666750"/>
                  <a:chOff x="6895993" y="8252354"/>
                  <a:chExt cx="666750" cy="666750"/>
                </a:xfrm>
                <a:solidFill>
                  <a:schemeClr val="accent1"/>
                </a:solidFill>
              </p:grpSpPr>
              <p:sp>
                <p:nvSpPr>
                  <p:cNvPr id="299" name="Freeform: Shape 298">
                    <a:extLst>
                      <a:ext uri="{FF2B5EF4-FFF2-40B4-BE49-F238E27FC236}">
                        <a16:creationId xmlns:a16="http://schemas.microsoft.com/office/drawing/2014/main" id="{2E37ED51-CD4E-4E8F-8D31-4BE9E9F5DB09}"/>
                      </a:ext>
                    </a:extLst>
                  </p:cNvPr>
                  <p:cNvSpPr/>
                  <p:nvPr/>
                </p:nvSpPr>
                <p:spPr>
                  <a:xfrm>
                    <a:off x="6895993" y="8252354"/>
                    <a:ext cx="523875" cy="523875"/>
                  </a:xfrm>
                  <a:custGeom>
                    <a:avLst/>
                    <a:gdLst>
                      <a:gd name="connsiteX0" fmla="*/ 146018 w 523875"/>
                      <a:gd name="connsiteY0" fmla="*/ 440245 h 523875"/>
                      <a:gd name="connsiteX1" fmla="*/ 118872 w 523875"/>
                      <a:gd name="connsiteY1" fmla="*/ 335470 h 523875"/>
                      <a:gd name="connsiteX2" fmla="*/ 335566 w 523875"/>
                      <a:gd name="connsiteY2" fmla="*/ 118777 h 523875"/>
                      <a:gd name="connsiteX3" fmla="*/ 442341 w 523875"/>
                      <a:gd name="connsiteY3" fmla="*/ 147161 h 523875"/>
                      <a:gd name="connsiteX4" fmla="*/ 528733 w 523875"/>
                      <a:gd name="connsiteY4" fmla="*/ 61722 h 523875"/>
                      <a:gd name="connsiteX5" fmla="*/ 335471 w 523875"/>
                      <a:gd name="connsiteY5" fmla="*/ 0 h 523875"/>
                      <a:gd name="connsiteX6" fmla="*/ 0 w 523875"/>
                      <a:gd name="connsiteY6" fmla="*/ 335470 h 523875"/>
                      <a:gd name="connsiteX7" fmla="*/ 59531 w 523875"/>
                      <a:gd name="connsiteY7" fmla="*/ 525685 h 523875"/>
                      <a:gd name="connsiteX8" fmla="*/ 146018 w 523875"/>
                      <a:gd name="connsiteY8" fmla="*/ 44024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523875">
                        <a:moveTo>
                          <a:pt x="146018" y="440245"/>
                        </a:moveTo>
                        <a:cubicBezTo>
                          <a:pt x="128778" y="409194"/>
                          <a:pt x="118872" y="373475"/>
                          <a:pt x="118872" y="335470"/>
                        </a:cubicBezTo>
                        <a:cubicBezTo>
                          <a:pt x="118872" y="216027"/>
                          <a:pt x="216027" y="118777"/>
                          <a:pt x="335566" y="118777"/>
                        </a:cubicBezTo>
                        <a:cubicBezTo>
                          <a:pt x="374428" y="118777"/>
                          <a:pt x="410813" y="129159"/>
                          <a:pt x="442341" y="147161"/>
                        </a:cubicBezTo>
                        <a:lnTo>
                          <a:pt x="528733" y="61722"/>
                        </a:lnTo>
                        <a:cubicBezTo>
                          <a:pt x="474059" y="22955"/>
                          <a:pt x="407480" y="0"/>
                          <a:pt x="335471" y="0"/>
                        </a:cubicBezTo>
                        <a:cubicBezTo>
                          <a:pt x="150495" y="0"/>
                          <a:pt x="0" y="150495"/>
                          <a:pt x="0" y="335470"/>
                        </a:cubicBezTo>
                        <a:cubicBezTo>
                          <a:pt x="0" y="406146"/>
                          <a:pt x="22098" y="471583"/>
                          <a:pt x="59531" y="525685"/>
                        </a:cubicBezTo>
                        <a:lnTo>
                          <a:pt x="146018" y="440245"/>
                        </a:lnTo>
                        <a:close/>
                      </a:path>
                    </a:pathLst>
                  </a:custGeom>
                  <a:solidFill>
                    <a:srgbClr val="83B6A2"/>
                  </a:solid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4544175A-0C96-4181-8CC2-BADABD7AAB32}"/>
                      </a:ext>
                    </a:extLst>
                  </p:cNvPr>
                  <p:cNvSpPr/>
                  <p:nvPr/>
                </p:nvSpPr>
                <p:spPr>
                  <a:xfrm>
                    <a:off x="7039344" y="8398657"/>
                    <a:ext cx="523875" cy="523875"/>
                  </a:xfrm>
                  <a:custGeom>
                    <a:avLst/>
                    <a:gdLst>
                      <a:gd name="connsiteX0" fmla="*/ 382429 w 523875"/>
                      <a:gd name="connsiteY0" fmla="*/ 85535 h 523875"/>
                      <a:gd name="connsiteX1" fmla="*/ 408908 w 523875"/>
                      <a:gd name="connsiteY1" fmla="*/ 189262 h 523875"/>
                      <a:gd name="connsiteX2" fmla="*/ 192214 w 523875"/>
                      <a:gd name="connsiteY2" fmla="*/ 405956 h 523875"/>
                      <a:gd name="connsiteX3" fmla="*/ 86487 w 523875"/>
                      <a:gd name="connsiteY3" fmla="*/ 378238 h 523875"/>
                      <a:gd name="connsiteX4" fmla="*/ 0 w 523875"/>
                      <a:gd name="connsiteY4" fmla="*/ 463772 h 523875"/>
                      <a:gd name="connsiteX5" fmla="*/ 192214 w 523875"/>
                      <a:gd name="connsiteY5" fmla="*/ 524732 h 523875"/>
                      <a:gd name="connsiteX6" fmla="*/ 527685 w 523875"/>
                      <a:gd name="connsiteY6" fmla="*/ 189262 h 523875"/>
                      <a:gd name="connsiteX7" fmla="*/ 468916 w 523875"/>
                      <a:gd name="connsiteY7" fmla="*/ 0 h 523875"/>
                      <a:gd name="connsiteX8" fmla="*/ 382429 w 523875"/>
                      <a:gd name="connsiteY8" fmla="*/ 8553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875" h="523875">
                        <a:moveTo>
                          <a:pt x="382429" y="85535"/>
                        </a:moveTo>
                        <a:cubicBezTo>
                          <a:pt x="399288" y="116396"/>
                          <a:pt x="408908" y="151638"/>
                          <a:pt x="408908" y="189262"/>
                        </a:cubicBezTo>
                        <a:cubicBezTo>
                          <a:pt x="408908" y="308705"/>
                          <a:pt x="311753" y="405956"/>
                          <a:pt x="192214" y="405956"/>
                        </a:cubicBezTo>
                        <a:cubicBezTo>
                          <a:pt x="153829" y="405956"/>
                          <a:pt x="117824" y="395859"/>
                          <a:pt x="86487" y="378238"/>
                        </a:cubicBezTo>
                        <a:lnTo>
                          <a:pt x="0" y="463772"/>
                        </a:lnTo>
                        <a:cubicBezTo>
                          <a:pt x="54483" y="502063"/>
                          <a:pt x="120682" y="524732"/>
                          <a:pt x="192214" y="524732"/>
                        </a:cubicBezTo>
                        <a:cubicBezTo>
                          <a:pt x="377190" y="524732"/>
                          <a:pt x="527685" y="374237"/>
                          <a:pt x="527685" y="189262"/>
                        </a:cubicBezTo>
                        <a:cubicBezTo>
                          <a:pt x="527685" y="119063"/>
                          <a:pt x="505968" y="53912"/>
                          <a:pt x="468916" y="0"/>
                        </a:cubicBezTo>
                        <a:lnTo>
                          <a:pt x="382429" y="85535"/>
                        </a:lnTo>
                        <a:close/>
                      </a:path>
                    </a:pathLst>
                  </a:custGeom>
                  <a:solidFill>
                    <a:srgbClr val="EBE9E5"/>
                  </a:solidFill>
                  <a:ln w="9525" cap="flat">
                    <a:noFill/>
                    <a:prstDash val="solid"/>
                    <a:miter/>
                  </a:ln>
                </p:spPr>
                <p:txBody>
                  <a:bodyPr rtlCol="0" anchor="ctr"/>
                  <a:lstStyle/>
                  <a:p>
                    <a:endParaRPr lang="en-US"/>
                  </a:p>
                </p:txBody>
              </p:sp>
            </p:grpSp>
          </p:grpSp>
        </p:grpSp>
        <p:sp>
          <p:nvSpPr>
            <p:cNvPr id="290" name="Graphic 201">
              <a:extLst>
                <a:ext uri="{FF2B5EF4-FFF2-40B4-BE49-F238E27FC236}">
                  <a16:creationId xmlns:a16="http://schemas.microsoft.com/office/drawing/2014/main" id="{015589C9-28C5-4878-97D6-5F952E73ABF0}"/>
                </a:ext>
              </a:extLst>
            </p:cNvPr>
            <p:cNvSpPr/>
            <p:nvPr/>
          </p:nvSpPr>
          <p:spPr>
            <a:xfrm flipH="1">
              <a:off x="4877632" y="8089110"/>
              <a:ext cx="863808" cy="562920"/>
            </a:xfrm>
            <a:custGeom>
              <a:avLst/>
              <a:gdLst>
                <a:gd name="connsiteX0" fmla="*/ 135318 w 3501363"/>
                <a:gd name="connsiteY0" fmla="*/ 327443 h 2281742"/>
                <a:gd name="connsiteX1" fmla="*/ 411631 w 3501363"/>
                <a:gd name="connsiteY1" fmla="*/ 191790 h 2281742"/>
                <a:gd name="connsiteX2" fmla="*/ 1405864 w 3501363"/>
                <a:gd name="connsiteY2" fmla="*/ 17368 h 2281742"/>
                <a:gd name="connsiteX3" fmla="*/ 2594390 w 3501363"/>
                <a:gd name="connsiteY3" fmla="*/ 328008 h 2281742"/>
                <a:gd name="connsiteX4" fmla="*/ 2237873 w 3501363"/>
                <a:gd name="connsiteY4" fmla="*/ 525449 h 2281742"/>
                <a:gd name="connsiteX5" fmla="*/ 1343793 w 3501363"/>
                <a:gd name="connsiteY5" fmla="*/ 282454 h 2281742"/>
                <a:gd name="connsiteX6" fmla="*/ 426290 w 3501363"/>
                <a:gd name="connsiteY6" fmla="*/ 465115 h 2281742"/>
                <a:gd name="connsiteX7" fmla="*/ 173522 w 3501363"/>
                <a:gd name="connsiteY7" fmla="*/ 590631 h 2281742"/>
                <a:gd name="connsiteX8" fmla="*/ 135318 w 3501363"/>
                <a:gd name="connsiteY8" fmla="*/ 327443 h 2281742"/>
                <a:gd name="connsiteX9" fmla="*/ 135318 w 3501363"/>
                <a:gd name="connsiteY9" fmla="*/ 327443 h 2281742"/>
                <a:gd name="connsiteX10" fmla="*/ 1335514 w 3501363"/>
                <a:gd name="connsiteY10" fmla="*/ 1069837 h 2281742"/>
                <a:gd name="connsiteX11" fmla="*/ 1457880 w 3501363"/>
                <a:gd name="connsiteY11" fmla="*/ 2275082 h 2281742"/>
                <a:gd name="connsiteX12" fmla="*/ 3164866 w 3501363"/>
                <a:gd name="connsiteY12" fmla="*/ 1742850 h 2281742"/>
                <a:gd name="connsiteX13" fmla="*/ 3254560 w 3501363"/>
                <a:gd name="connsiteY13" fmla="*/ 659729 h 2281742"/>
                <a:gd name="connsiteX14" fmla="*/ 1335514 w 3501363"/>
                <a:gd name="connsiteY14" fmla="*/ 1069837 h 2281742"/>
                <a:gd name="connsiteX15" fmla="*/ 1335514 w 3501363"/>
                <a:gd name="connsiteY15" fmla="*/ 1069837 h 2281742"/>
                <a:gd name="connsiteX16" fmla="*/ 1448026 w 3501363"/>
                <a:gd name="connsiteY16" fmla="*/ 1178957 h 2281742"/>
                <a:gd name="connsiteX17" fmla="*/ 1182617 w 3501363"/>
                <a:gd name="connsiteY17" fmla="*/ 1654730 h 2281742"/>
                <a:gd name="connsiteX18" fmla="*/ 1454084 w 3501363"/>
                <a:gd name="connsiteY18" fmla="*/ 1288319 h 2281742"/>
                <a:gd name="connsiteX19" fmla="*/ 3280609 w 3501363"/>
                <a:gd name="connsiteY19" fmla="*/ 877767 h 2281742"/>
                <a:gd name="connsiteX20" fmla="*/ 3409153 w 3501363"/>
                <a:gd name="connsiteY20" fmla="*/ 907248 h 2281742"/>
                <a:gd name="connsiteX21" fmla="*/ 3217043 w 3501363"/>
                <a:gd name="connsiteY21" fmla="*/ 790253 h 2281742"/>
                <a:gd name="connsiteX22" fmla="*/ 1448026 w 3501363"/>
                <a:gd name="connsiteY22" fmla="*/ 1178957 h 2281742"/>
                <a:gd name="connsiteX23" fmla="*/ 1448026 w 3501363"/>
                <a:gd name="connsiteY23" fmla="*/ 1178957 h 2281742"/>
                <a:gd name="connsiteX24" fmla="*/ 3211672 w 3501363"/>
                <a:gd name="connsiteY24" fmla="*/ 583038 h 2281742"/>
                <a:gd name="connsiteX25" fmla="*/ 2740583 w 3501363"/>
                <a:gd name="connsiteY25" fmla="*/ 385678 h 2281742"/>
                <a:gd name="connsiteX26" fmla="*/ 2647657 w 3501363"/>
                <a:gd name="connsiteY26" fmla="*/ 379014 h 2281742"/>
                <a:gd name="connsiteX27" fmla="*/ 818306 w 3501363"/>
                <a:gd name="connsiteY27" fmla="*/ 709968 h 2281742"/>
                <a:gd name="connsiteX28" fmla="*/ 574180 w 3501363"/>
                <a:gd name="connsiteY28" fmla="*/ 1650652 h 2281742"/>
                <a:gd name="connsiteX29" fmla="*/ 1001007 w 3501363"/>
                <a:gd name="connsiteY29" fmla="*/ 2055429 h 2281742"/>
                <a:gd name="connsiteX30" fmla="*/ 1250383 w 3501363"/>
                <a:gd name="connsiteY30" fmla="*/ 990683 h 2281742"/>
                <a:gd name="connsiteX31" fmla="*/ 3144027 w 3501363"/>
                <a:gd name="connsiteY31" fmla="*/ 586309 h 2281742"/>
                <a:gd name="connsiteX32" fmla="*/ 3211672 w 3501363"/>
                <a:gd name="connsiteY32" fmla="*/ 583038 h 2281742"/>
                <a:gd name="connsiteX33" fmla="*/ 3211672 w 3501363"/>
                <a:gd name="connsiteY33" fmla="*/ 583038 h 2281742"/>
                <a:gd name="connsiteX34" fmla="*/ 644086 w 3501363"/>
                <a:gd name="connsiteY34" fmla="*/ 805276 h 2281742"/>
                <a:gd name="connsiteX35" fmla="*/ 474994 w 3501363"/>
                <a:gd name="connsiteY35" fmla="*/ 1096451 h 2281742"/>
                <a:gd name="connsiteX36" fmla="*/ 881225 w 3501363"/>
                <a:gd name="connsiteY36" fmla="*/ 1394612 h 2281742"/>
                <a:gd name="connsiteX37" fmla="*/ 1051690 w 3501363"/>
                <a:gd name="connsiteY37" fmla="*/ 1030421 h 2281742"/>
                <a:gd name="connsiteX38" fmla="*/ 644086 w 3501363"/>
                <a:gd name="connsiteY38" fmla="*/ 805276 h 2281742"/>
                <a:gd name="connsiteX39" fmla="*/ 644086 w 3501363"/>
                <a:gd name="connsiteY39" fmla="*/ 805276 h 2281742"/>
                <a:gd name="connsiteX40" fmla="*/ 431460 w 3501363"/>
                <a:gd name="connsiteY40" fmla="*/ 834353 h 2281742"/>
                <a:gd name="connsiteX41" fmla="*/ 77366 w 3501363"/>
                <a:gd name="connsiteY41" fmla="*/ 392664 h 2281742"/>
                <a:gd name="connsiteX42" fmla="*/ 11781 w 3501363"/>
                <a:gd name="connsiteY42" fmla="*/ 566157 h 2281742"/>
                <a:gd name="connsiteX43" fmla="*/ 432 w 3501363"/>
                <a:gd name="connsiteY43" fmla="*/ 815211 h 2281742"/>
                <a:gd name="connsiteX44" fmla="*/ 353396 w 3501363"/>
                <a:gd name="connsiteY44" fmla="*/ 1330238 h 2281742"/>
                <a:gd name="connsiteX45" fmla="*/ 431460 w 3501363"/>
                <a:gd name="connsiteY45" fmla="*/ 834353 h 2281742"/>
                <a:gd name="connsiteX46" fmla="*/ 431460 w 3501363"/>
                <a:gd name="connsiteY46" fmla="*/ 834353 h 22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01363" h="2281742">
                  <a:moveTo>
                    <a:pt x="135318" y="327443"/>
                  </a:moveTo>
                  <a:cubicBezTo>
                    <a:pt x="205587" y="261938"/>
                    <a:pt x="290759" y="213032"/>
                    <a:pt x="411631" y="191790"/>
                  </a:cubicBezTo>
                  <a:lnTo>
                    <a:pt x="1405864" y="17368"/>
                  </a:lnTo>
                  <a:cubicBezTo>
                    <a:pt x="1857367" y="-61867"/>
                    <a:pt x="2201163" y="145388"/>
                    <a:pt x="2594390" y="328008"/>
                  </a:cubicBezTo>
                  <a:cubicBezTo>
                    <a:pt x="2484826" y="419964"/>
                    <a:pt x="2369487" y="470445"/>
                    <a:pt x="2237873" y="525449"/>
                  </a:cubicBezTo>
                  <a:cubicBezTo>
                    <a:pt x="1988052" y="367626"/>
                    <a:pt x="1739887" y="203623"/>
                    <a:pt x="1343793" y="282454"/>
                  </a:cubicBezTo>
                  <a:lnTo>
                    <a:pt x="426290" y="465115"/>
                  </a:lnTo>
                  <a:cubicBezTo>
                    <a:pt x="310547" y="488134"/>
                    <a:pt x="233049" y="530538"/>
                    <a:pt x="173522" y="590631"/>
                  </a:cubicBezTo>
                  <a:cubicBezTo>
                    <a:pt x="114479" y="527065"/>
                    <a:pt x="99900" y="438945"/>
                    <a:pt x="135318" y="327443"/>
                  </a:cubicBezTo>
                  <a:lnTo>
                    <a:pt x="135318" y="327443"/>
                  </a:lnTo>
                  <a:close/>
                  <a:moveTo>
                    <a:pt x="1335514" y="1069837"/>
                  </a:moveTo>
                  <a:cubicBezTo>
                    <a:pt x="922418" y="1163611"/>
                    <a:pt x="882073" y="2409119"/>
                    <a:pt x="1457880" y="2275082"/>
                  </a:cubicBezTo>
                  <a:cubicBezTo>
                    <a:pt x="2045520" y="2138298"/>
                    <a:pt x="2595965" y="1942836"/>
                    <a:pt x="3164866" y="1742850"/>
                  </a:cubicBezTo>
                  <a:cubicBezTo>
                    <a:pt x="3528208" y="1615113"/>
                    <a:pt x="3660145" y="573588"/>
                    <a:pt x="3254560" y="659729"/>
                  </a:cubicBezTo>
                  <a:cubicBezTo>
                    <a:pt x="2614703" y="795624"/>
                    <a:pt x="1973392" y="925017"/>
                    <a:pt x="1335514" y="1069837"/>
                  </a:cubicBezTo>
                  <a:lnTo>
                    <a:pt x="1335514" y="1069837"/>
                  </a:lnTo>
                  <a:close/>
                  <a:moveTo>
                    <a:pt x="1448026" y="1178957"/>
                  </a:moveTo>
                  <a:cubicBezTo>
                    <a:pt x="1295816" y="1214899"/>
                    <a:pt x="1202648" y="1427768"/>
                    <a:pt x="1182617" y="1654730"/>
                  </a:cubicBezTo>
                  <a:cubicBezTo>
                    <a:pt x="1220135" y="1476512"/>
                    <a:pt x="1328649" y="1316507"/>
                    <a:pt x="1454084" y="1288319"/>
                  </a:cubicBezTo>
                  <a:lnTo>
                    <a:pt x="3280609" y="877767"/>
                  </a:lnTo>
                  <a:cubicBezTo>
                    <a:pt x="3329959" y="866661"/>
                    <a:pt x="3376845" y="884794"/>
                    <a:pt x="3409153" y="907248"/>
                  </a:cubicBezTo>
                  <a:cubicBezTo>
                    <a:pt x="3375311" y="819613"/>
                    <a:pt x="3312916" y="769010"/>
                    <a:pt x="3217043" y="790253"/>
                  </a:cubicBezTo>
                  <a:cubicBezTo>
                    <a:pt x="2651898" y="915446"/>
                    <a:pt x="2011314" y="1045848"/>
                    <a:pt x="1448026" y="1178957"/>
                  </a:cubicBezTo>
                  <a:lnTo>
                    <a:pt x="1448026" y="1178957"/>
                  </a:lnTo>
                  <a:close/>
                  <a:moveTo>
                    <a:pt x="3211672" y="583038"/>
                  </a:moveTo>
                  <a:lnTo>
                    <a:pt x="2740583" y="385678"/>
                  </a:lnTo>
                  <a:cubicBezTo>
                    <a:pt x="2708881" y="372391"/>
                    <a:pt x="2678067" y="366778"/>
                    <a:pt x="2647657" y="379014"/>
                  </a:cubicBezTo>
                  <a:cubicBezTo>
                    <a:pt x="2161101" y="756289"/>
                    <a:pt x="1370124" y="744618"/>
                    <a:pt x="818306" y="709968"/>
                  </a:cubicBezTo>
                  <a:cubicBezTo>
                    <a:pt x="321048" y="678750"/>
                    <a:pt x="290315" y="1381527"/>
                    <a:pt x="574180" y="1650652"/>
                  </a:cubicBezTo>
                  <a:lnTo>
                    <a:pt x="1001007" y="2055429"/>
                  </a:lnTo>
                  <a:cubicBezTo>
                    <a:pt x="821052" y="1740588"/>
                    <a:pt x="950930" y="1058691"/>
                    <a:pt x="1250383" y="990683"/>
                  </a:cubicBezTo>
                  <a:cubicBezTo>
                    <a:pt x="1888261" y="845863"/>
                    <a:pt x="2504170" y="722245"/>
                    <a:pt x="3144027" y="586309"/>
                  </a:cubicBezTo>
                  <a:cubicBezTo>
                    <a:pt x="3168743" y="581100"/>
                    <a:pt x="3191237" y="580211"/>
                    <a:pt x="3211672" y="583038"/>
                  </a:cubicBezTo>
                  <a:lnTo>
                    <a:pt x="3211672" y="583038"/>
                  </a:lnTo>
                  <a:close/>
                  <a:moveTo>
                    <a:pt x="644086" y="805276"/>
                  </a:moveTo>
                  <a:cubicBezTo>
                    <a:pt x="549504" y="851718"/>
                    <a:pt x="486787" y="979617"/>
                    <a:pt x="474994" y="1096451"/>
                  </a:cubicBezTo>
                  <a:lnTo>
                    <a:pt x="881225" y="1394612"/>
                  </a:lnTo>
                  <a:cubicBezTo>
                    <a:pt x="900650" y="1245511"/>
                    <a:pt x="976655" y="1102266"/>
                    <a:pt x="1051690" y="1030421"/>
                  </a:cubicBezTo>
                  <a:lnTo>
                    <a:pt x="644086" y="805276"/>
                  </a:lnTo>
                  <a:lnTo>
                    <a:pt x="644086" y="805276"/>
                  </a:lnTo>
                  <a:close/>
                  <a:moveTo>
                    <a:pt x="431460" y="834353"/>
                  </a:moveTo>
                  <a:cubicBezTo>
                    <a:pt x="246820" y="733916"/>
                    <a:pt x="14244" y="634650"/>
                    <a:pt x="77366" y="392664"/>
                  </a:cubicBezTo>
                  <a:cubicBezTo>
                    <a:pt x="35567" y="441368"/>
                    <a:pt x="19090" y="496857"/>
                    <a:pt x="11781" y="566157"/>
                  </a:cubicBezTo>
                  <a:cubicBezTo>
                    <a:pt x="5198" y="628188"/>
                    <a:pt x="-1829" y="756531"/>
                    <a:pt x="432" y="815211"/>
                  </a:cubicBezTo>
                  <a:cubicBezTo>
                    <a:pt x="6733" y="979213"/>
                    <a:pt x="86291" y="1049281"/>
                    <a:pt x="353396" y="1330238"/>
                  </a:cubicBezTo>
                  <a:cubicBezTo>
                    <a:pt x="316605" y="1157634"/>
                    <a:pt x="340876" y="965119"/>
                    <a:pt x="431460" y="834353"/>
                  </a:cubicBezTo>
                  <a:lnTo>
                    <a:pt x="431460" y="834353"/>
                  </a:lnTo>
                  <a:close/>
                </a:path>
              </a:pathLst>
            </a:custGeom>
            <a:solidFill>
              <a:schemeClr val="tx1"/>
            </a:solidFill>
            <a:ln w="4038" cap="flat">
              <a:solidFill>
                <a:schemeClr val="bg1"/>
              </a:solidFill>
              <a:prstDash val="solid"/>
              <a:miter/>
            </a:ln>
          </p:spPr>
          <p:txBody>
            <a:bodyPr rtlCol="0" anchor="ctr"/>
            <a:lstStyle/>
            <a:p>
              <a:endParaRPr lang="en-US"/>
            </a:p>
          </p:txBody>
        </p:sp>
        <p:grpSp>
          <p:nvGrpSpPr>
            <p:cNvPr id="291" name="Group 290">
              <a:extLst>
                <a:ext uri="{FF2B5EF4-FFF2-40B4-BE49-F238E27FC236}">
                  <a16:creationId xmlns:a16="http://schemas.microsoft.com/office/drawing/2014/main" id="{5AC11566-1D93-41C7-85C2-6BFF70797461}"/>
                </a:ext>
              </a:extLst>
            </p:cNvPr>
            <p:cNvGrpSpPr/>
            <p:nvPr/>
          </p:nvGrpSpPr>
          <p:grpSpPr>
            <a:xfrm>
              <a:off x="5005558" y="7194863"/>
              <a:ext cx="410841" cy="710593"/>
              <a:chOff x="1304638" y="7781985"/>
              <a:chExt cx="554937" cy="959822"/>
            </a:xfrm>
          </p:grpSpPr>
          <p:sp>
            <p:nvSpPr>
              <p:cNvPr id="292" name="Freeform: Shape 291">
                <a:extLst>
                  <a:ext uri="{FF2B5EF4-FFF2-40B4-BE49-F238E27FC236}">
                    <a16:creationId xmlns:a16="http://schemas.microsoft.com/office/drawing/2014/main" id="{DC79160C-79AA-4437-BBE9-2A2E06F461A3}"/>
                  </a:ext>
                </a:extLst>
              </p:cNvPr>
              <p:cNvSpPr/>
              <p:nvPr/>
            </p:nvSpPr>
            <p:spPr>
              <a:xfrm>
                <a:off x="1304638" y="7962048"/>
                <a:ext cx="554937" cy="600211"/>
              </a:xfrm>
              <a:custGeom>
                <a:avLst/>
                <a:gdLst>
                  <a:gd name="connsiteX0" fmla="*/ 1155387 w 1186931"/>
                  <a:gd name="connsiteY0" fmla="*/ 289852 h 1283763"/>
                  <a:gd name="connsiteX1" fmla="*/ 1123286 w 1186931"/>
                  <a:gd name="connsiteY1" fmla="*/ 289852 h 1283763"/>
                  <a:gd name="connsiteX2" fmla="*/ 1123286 w 1186931"/>
                  <a:gd name="connsiteY2" fmla="*/ 192565 h 1283763"/>
                  <a:gd name="connsiteX3" fmla="*/ 930721 w 1186931"/>
                  <a:gd name="connsiteY3" fmla="*/ 0 h 1283763"/>
                  <a:gd name="connsiteX4" fmla="*/ 192565 w 1186931"/>
                  <a:gd name="connsiteY4" fmla="*/ 0 h 1283763"/>
                  <a:gd name="connsiteX5" fmla="*/ 0 w 1186931"/>
                  <a:gd name="connsiteY5" fmla="*/ 192565 h 1283763"/>
                  <a:gd name="connsiteX6" fmla="*/ 0 w 1186931"/>
                  <a:gd name="connsiteY6" fmla="*/ 1091199 h 1283763"/>
                  <a:gd name="connsiteX7" fmla="*/ 192565 w 1186931"/>
                  <a:gd name="connsiteY7" fmla="*/ 1283764 h 1283763"/>
                  <a:gd name="connsiteX8" fmla="*/ 930736 w 1186931"/>
                  <a:gd name="connsiteY8" fmla="*/ 1283764 h 1283763"/>
                  <a:gd name="connsiteX9" fmla="*/ 1123300 w 1186931"/>
                  <a:gd name="connsiteY9" fmla="*/ 1091199 h 1283763"/>
                  <a:gd name="connsiteX10" fmla="*/ 1123300 w 1186931"/>
                  <a:gd name="connsiteY10" fmla="*/ 1019646 h 1283763"/>
                  <a:gd name="connsiteX11" fmla="*/ 1155402 w 1186931"/>
                  <a:gd name="connsiteY11" fmla="*/ 1019646 h 1283763"/>
                  <a:gd name="connsiteX12" fmla="*/ 1171453 w 1186931"/>
                  <a:gd name="connsiteY12" fmla="*/ 1003595 h 1283763"/>
                  <a:gd name="connsiteX13" fmla="*/ 1171453 w 1186931"/>
                  <a:gd name="connsiteY13" fmla="*/ 714756 h 1283763"/>
                  <a:gd name="connsiteX14" fmla="*/ 1155402 w 1186931"/>
                  <a:gd name="connsiteY14" fmla="*/ 698705 h 1283763"/>
                  <a:gd name="connsiteX15" fmla="*/ 1123300 w 1186931"/>
                  <a:gd name="connsiteY15" fmla="*/ 698705 h 1283763"/>
                  <a:gd name="connsiteX16" fmla="*/ 1123300 w 1186931"/>
                  <a:gd name="connsiteY16" fmla="*/ 514503 h 1283763"/>
                  <a:gd name="connsiteX17" fmla="*/ 1155402 w 1186931"/>
                  <a:gd name="connsiteY17" fmla="*/ 514503 h 1283763"/>
                  <a:gd name="connsiteX18" fmla="*/ 1187503 w 1186931"/>
                  <a:gd name="connsiteY18" fmla="*/ 482402 h 1283763"/>
                  <a:gd name="connsiteX19" fmla="*/ 1187503 w 1186931"/>
                  <a:gd name="connsiteY19" fmla="*/ 321939 h 1283763"/>
                  <a:gd name="connsiteX20" fmla="*/ 1155387 w 1186931"/>
                  <a:gd name="connsiteY20" fmla="*/ 289852 h 1283763"/>
                  <a:gd name="connsiteX21" fmla="*/ 561643 w 1186931"/>
                  <a:gd name="connsiteY21" fmla="*/ 866548 h 1283763"/>
                  <a:gd name="connsiteX22" fmla="*/ 786294 w 1186931"/>
                  <a:gd name="connsiteY22" fmla="*/ 641882 h 1283763"/>
                  <a:gd name="connsiteX23" fmla="*/ 561643 w 1186931"/>
                  <a:gd name="connsiteY23" fmla="*/ 417216 h 1283763"/>
                  <a:gd name="connsiteX24" fmla="*/ 529541 w 1186931"/>
                  <a:gd name="connsiteY24" fmla="*/ 385114 h 1283763"/>
                  <a:gd name="connsiteX25" fmla="*/ 561643 w 1186931"/>
                  <a:gd name="connsiteY25" fmla="*/ 353013 h 1283763"/>
                  <a:gd name="connsiteX26" fmla="*/ 850482 w 1186931"/>
                  <a:gd name="connsiteY26" fmla="*/ 641867 h 1283763"/>
                  <a:gd name="connsiteX27" fmla="*/ 561643 w 1186931"/>
                  <a:gd name="connsiteY27" fmla="*/ 930721 h 1283763"/>
                  <a:gd name="connsiteX28" fmla="*/ 529541 w 1186931"/>
                  <a:gd name="connsiteY28" fmla="*/ 898620 h 1283763"/>
                  <a:gd name="connsiteX29" fmla="*/ 561643 w 1186931"/>
                  <a:gd name="connsiteY29" fmla="*/ 866548 h 1283763"/>
                  <a:gd name="connsiteX30" fmla="*/ 529556 w 1186931"/>
                  <a:gd name="connsiteY30" fmla="*/ 481419 h 1283763"/>
                  <a:gd name="connsiteX31" fmla="*/ 561658 w 1186931"/>
                  <a:gd name="connsiteY31" fmla="*/ 449317 h 1283763"/>
                  <a:gd name="connsiteX32" fmla="*/ 754222 w 1186931"/>
                  <a:gd name="connsiteY32" fmla="*/ 641882 h 1283763"/>
                  <a:gd name="connsiteX33" fmla="*/ 722135 w 1186931"/>
                  <a:gd name="connsiteY33" fmla="*/ 673983 h 1283763"/>
                  <a:gd name="connsiteX34" fmla="*/ 690034 w 1186931"/>
                  <a:gd name="connsiteY34" fmla="*/ 641882 h 1283763"/>
                  <a:gd name="connsiteX35" fmla="*/ 561658 w 1186931"/>
                  <a:gd name="connsiteY35" fmla="*/ 513506 h 1283763"/>
                  <a:gd name="connsiteX36" fmla="*/ 529556 w 1186931"/>
                  <a:gd name="connsiteY36" fmla="*/ 481419 h 1283763"/>
                  <a:gd name="connsiteX37" fmla="*/ 561643 w 1186931"/>
                  <a:gd name="connsiteY37" fmla="*/ 1027011 h 1283763"/>
                  <a:gd name="connsiteX38" fmla="*/ 176514 w 1186931"/>
                  <a:gd name="connsiteY38" fmla="*/ 641882 h 1283763"/>
                  <a:gd name="connsiteX39" fmla="*/ 208601 w 1186931"/>
                  <a:gd name="connsiteY39" fmla="*/ 609780 h 1283763"/>
                  <a:gd name="connsiteX40" fmla="*/ 240702 w 1186931"/>
                  <a:gd name="connsiteY40" fmla="*/ 641882 h 1283763"/>
                  <a:gd name="connsiteX41" fmla="*/ 561643 w 1186931"/>
                  <a:gd name="connsiteY41" fmla="*/ 962823 h 1283763"/>
                  <a:gd name="connsiteX42" fmla="*/ 882584 w 1186931"/>
                  <a:gd name="connsiteY42" fmla="*/ 641882 h 1283763"/>
                  <a:gd name="connsiteX43" fmla="*/ 561643 w 1186931"/>
                  <a:gd name="connsiteY43" fmla="*/ 320941 h 1283763"/>
                  <a:gd name="connsiteX44" fmla="*/ 529541 w 1186931"/>
                  <a:gd name="connsiteY44" fmla="*/ 288840 h 1283763"/>
                  <a:gd name="connsiteX45" fmla="*/ 561643 w 1186931"/>
                  <a:gd name="connsiteY45" fmla="*/ 256738 h 1283763"/>
                  <a:gd name="connsiteX46" fmla="*/ 946772 w 1186931"/>
                  <a:gd name="connsiteY46" fmla="*/ 641867 h 1283763"/>
                  <a:gd name="connsiteX47" fmla="*/ 561643 w 1186931"/>
                  <a:gd name="connsiteY47" fmla="*/ 1027011 h 128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6931" h="1283763">
                    <a:moveTo>
                      <a:pt x="1155387" y="289852"/>
                    </a:moveTo>
                    <a:lnTo>
                      <a:pt x="1123286" y="289852"/>
                    </a:lnTo>
                    <a:lnTo>
                      <a:pt x="1123286" y="192565"/>
                    </a:lnTo>
                    <a:cubicBezTo>
                      <a:pt x="1123286" y="86665"/>
                      <a:pt x="1036621" y="0"/>
                      <a:pt x="930721" y="0"/>
                    </a:cubicBezTo>
                    <a:lnTo>
                      <a:pt x="192565" y="0"/>
                    </a:lnTo>
                    <a:cubicBezTo>
                      <a:pt x="86665" y="0"/>
                      <a:pt x="0" y="86665"/>
                      <a:pt x="0" y="192565"/>
                    </a:cubicBezTo>
                    <a:lnTo>
                      <a:pt x="0" y="1091199"/>
                    </a:lnTo>
                    <a:cubicBezTo>
                      <a:pt x="0" y="1197099"/>
                      <a:pt x="86665" y="1283764"/>
                      <a:pt x="192565" y="1283764"/>
                    </a:cubicBezTo>
                    <a:lnTo>
                      <a:pt x="930736" y="1283764"/>
                    </a:lnTo>
                    <a:cubicBezTo>
                      <a:pt x="1036635" y="1283764"/>
                      <a:pt x="1123300" y="1197099"/>
                      <a:pt x="1123300" y="1091199"/>
                    </a:cubicBezTo>
                    <a:lnTo>
                      <a:pt x="1123300" y="1019646"/>
                    </a:lnTo>
                    <a:lnTo>
                      <a:pt x="1155402" y="1019646"/>
                    </a:lnTo>
                    <a:cubicBezTo>
                      <a:pt x="1164205" y="1019646"/>
                      <a:pt x="1171453" y="1012427"/>
                      <a:pt x="1171453" y="1003595"/>
                    </a:cubicBezTo>
                    <a:lnTo>
                      <a:pt x="1171453" y="714756"/>
                    </a:lnTo>
                    <a:cubicBezTo>
                      <a:pt x="1171453" y="705938"/>
                      <a:pt x="1164219" y="698705"/>
                      <a:pt x="1155402" y="698705"/>
                    </a:cubicBezTo>
                    <a:lnTo>
                      <a:pt x="1123300" y="698705"/>
                    </a:lnTo>
                    <a:lnTo>
                      <a:pt x="1123300" y="514503"/>
                    </a:lnTo>
                    <a:lnTo>
                      <a:pt x="1155402" y="514503"/>
                    </a:lnTo>
                    <a:cubicBezTo>
                      <a:pt x="1173052" y="514503"/>
                      <a:pt x="1187503" y="500052"/>
                      <a:pt x="1187503" y="482402"/>
                    </a:cubicBezTo>
                    <a:lnTo>
                      <a:pt x="1187503" y="321939"/>
                    </a:lnTo>
                    <a:cubicBezTo>
                      <a:pt x="1187489" y="304289"/>
                      <a:pt x="1173037" y="289852"/>
                      <a:pt x="1155387" y="289852"/>
                    </a:cubicBezTo>
                    <a:close/>
                    <a:moveTo>
                      <a:pt x="561643" y="866548"/>
                    </a:moveTo>
                    <a:cubicBezTo>
                      <a:pt x="685720" y="866548"/>
                      <a:pt x="786294" y="765974"/>
                      <a:pt x="786294" y="641882"/>
                    </a:cubicBezTo>
                    <a:cubicBezTo>
                      <a:pt x="786294" y="517790"/>
                      <a:pt x="685720" y="417216"/>
                      <a:pt x="561643" y="417216"/>
                    </a:cubicBezTo>
                    <a:cubicBezTo>
                      <a:pt x="543934" y="417216"/>
                      <a:pt x="529541" y="402823"/>
                      <a:pt x="529541" y="385114"/>
                    </a:cubicBezTo>
                    <a:cubicBezTo>
                      <a:pt x="529541" y="367406"/>
                      <a:pt x="543934" y="353013"/>
                      <a:pt x="561643" y="353013"/>
                    </a:cubicBezTo>
                    <a:cubicBezTo>
                      <a:pt x="721167" y="353013"/>
                      <a:pt x="850482" y="482328"/>
                      <a:pt x="850482" y="641867"/>
                    </a:cubicBezTo>
                    <a:cubicBezTo>
                      <a:pt x="850482" y="801406"/>
                      <a:pt x="721167" y="930721"/>
                      <a:pt x="561643" y="930721"/>
                    </a:cubicBezTo>
                    <a:cubicBezTo>
                      <a:pt x="543934" y="930721"/>
                      <a:pt x="529541" y="916329"/>
                      <a:pt x="529541" y="898620"/>
                    </a:cubicBezTo>
                    <a:cubicBezTo>
                      <a:pt x="529541" y="880911"/>
                      <a:pt x="543905" y="866548"/>
                      <a:pt x="561643" y="866548"/>
                    </a:cubicBezTo>
                    <a:close/>
                    <a:moveTo>
                      <a:pt x="529556" y="481419"/>
                    </a:moveTo>
                    <a:cubicBezTo>
                      <a:pt x="529556" y="463710"/>
                      <a:pt x="543949" y="449317"/>
                      <a:pt x="561658" y="449317"/>
                    </a:cubicBezTo>
                    <a:cubicBezTo>
                      <a:pt x="667997" y="449317"/>
                      <a:pt x="754222" y="535542"/>
                      <a:pt x="754222" y="641882"/>
                    </a:cubicBezTo>
                    <a:cubicBezTo>
                      <a:pt x="754222" y="659591"/>
                      <a:pt x="739829" y="673983"/>
                      <a:pt x="722135" y="673983"/>
                    </a:cubicBezTo>
                    <a:cubicBezTo>
                      <a:pt x="704397" y="673983"/>
                      <a:pt x="690034" y="659591"/>
                      <a:pt x="690034" y="641882"/>
                    </a:cubicBezTo>
                    <a:cubicBezTo>
                      <a:pt x="690034" y="570989"/>
                      <a:pt x="632551" y="513506"/>
                      <a:pt x="561658" y="513506"/>
                    </a:cubicBezTo>
                    <a:cubicBezTo>
                      <a:pt x="543905" y="513506"/>
                      <a:pt x="529556" y="499113"/>
                      <a:pt x="529556" y="481419"/>
                    </a:cubicBezTo>
                    <a:close/>
                    <a:moveTo>
                      <a:pt x="561643" y="1027011"/>
                    </a:moveTo>
                    <a:cubicBezTo>
                      <a:pt x="348934" y="1027011"/>
                      <a:pt x="176514" y="854591"/>
                      <a:pt x="176514" y="641882"/>
                    </a:cubicBezTo>
                    <a:cubicBezTo>
                      <a:pt x="176514" y="624173"/>
                      <a:pt x="190907" y="609780"/>
                      <a:pt x="208601" y="609780"/>
                    </a:cubicBezTo>
                    <a:cubicBezTo>
                      <a:pt x="226309" y="609780"/>
                      <a:pt x="240702" y="624173"/>
                      <a:pt x="240702" y="641882"/>
                    </a:cubicBezTo>
                    <a:cubicBezTo>
                      <a:pt x="240702" y="819129"/>
                      <a:pt x="384395" y="962823"/>
                      <a:pt x="561643" y="962823"/>
                    </a:cubicBezTo>
                    <a:cubicBezTo>
                      <a:pt x="738876" y="962823"/>
                      <a:pt x="882584" y="819129"/>
                      <a:pt x="882584" y="641882"/>
                    </a:cubicBezTo>
                    <a:cubicBezTo>
                      <a:pt x="882584" y="464634"/>
                      <a:pt x="738876" y="320941"/>
                      <a:pt x="561643" y="320941"/>
                    </a:cubicBezTo>
                    <a:cubicBezTo>
                      <a:pt x="543934" y="320941"/>
                      <a:pt x="529541" y="306548"/>
                      <a:pt x="529541" y="288840"/>
                    </a:cubicBezTo>
                    <a:cubicBezTo>
                      <a:pt x="529541" y="271131"/>
                      <a:pt x="543934" y="256738"/>
                      <a:pt x="561643" y="256738"/>
                    </a:cubicBezTo>
                    <a:cubicBezTo>
                      <a:pt x="774322" y="256738"/>
                      <a:pt x="946772" y="429159"/>
                      <a:pt x="946772" y="641867"/>
                    </a:cubicBezTo>
                    <a:cubicBezTo>
                      <a:pt x="946772" y="854576"/>
                      <a:pt x="774337" y="1027011"/>
                      <a:pt x="561643" y="1027011"/>
                    </a:cubicBezTo>
                    <a:close/>
                  </a:path>
                </a:pathLst>
              </a:custGeom>
              <a:solidFill>
                <a:schemeClr val="tx1"/>
              </a:solidFill>
              <a:ln w="146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118FF57-B0D4-4F22-8DA9-E561FBDBE2C9}"/>
                  </a:ext>
                </a:extLst>
              </p:cNvPr>
              <p:cNvSpPr/>
              <p:nvPr/>
            </p:nvSpPr>
            <p:spPr>
              <a:xfrm>
                <a:off x="1387171" y="7781985"/>
                <a:ext cx="360126" cy="149538"/>
              </a:xfrm>
              <a:custGeom>
                <a:avLst/>
                <a:gdLst>
                  <a:gd name="connsiteX0" fmla="*/ 27995 w 770258"/>
                  <a:gd name="connsiteY0" fmla="*/ 320941 h 319840"/>
                  <a:gd name="connsiteX1" fmla="*/ 742237 w 770258"/>
                  <a:gd name="connsiteY1" fmla="*/ 320941 h 319840"/>
                  <a:gd name="connsiteX2" fmla="*/ 769907 w 770258"/>
                  <a:gd name="connsiteY2" fmla="*/ 289192 h 319840"/>
                  <a:gd name="connsiteX3" fmla="*/ 735649 w 770258"/>
                  <a:gd name="connsiteY3" fmla="*/ 63484 h 319840"/>
                  <a:gd name="connsiteX4" fmla="*/ 735620 w 770258"/>
                  <a:gd name="connsiteY4" fmla="*/ 63440 h 319840"/>
                  <a:gd name="connsiteX5" fmla="*/ 661088 w 770258"/>
                  <a:gd name="connsiteY5" fmla="*/ 0 h 319840"/>
                  <a:gd name="connsiteX6" fmla="*/ 109158 w 770258"/>
                  <a:gd name="connsiteY6" fmla="*/ 0 h 319840"/>
                  <a:gd name="connsiteX7" fmla="*/ 34612 w 770258"/>
                  <a:gd name="connsiteY7" fmla="*/ 63484 h 319840"/>
                  <a:gd name="connsiteX8" fmla="*/ 368 w 770258"/>
                  <a:gd name="connsiteY8" fmla="*/ 289192 h 319840"/>
                  <a:gd name="connsiteX9" fmla="*/ 27995 w 770258"/>
                  <a:gd name="connsiteY9" fmla="*/ 320941 h 31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0258" h="319840">
                    <a:moveTo>
                      <a:pt x="27995" y="320941"/>
                    </a:moveTo>
                    <a:lnTo>
                      <a:pt x="742237" y="320941"/>
                    </a:lnTo>
                    <a:cubicBezTo>
                      <a:pt x="760107" y="320941"/>
                      <a:pt x="772578" y="306651"/>
                      <a:pt x="769907" y="289192"/>
                    </a:cubicBezTo>
                    <a:lnTo>
                      <a:pt x="735649" y="63484"/>
                    </a:lnTo>
                    <a:cubicBezTo>
                      <a:pt x="735649" y="63469"/>
                      <a:pt x="735649" y="63455"/>
                      <a:pt x="735620" y="63440"/>
                    </a:cubicBezTo>
                    <a:cubicBezTo>
                      <a:pt x="730323" y="28551"/>
                      <a:pt x="696784" y="0"/>
                      <a:pt x="661088" y="0"/>
                    </a:cubicBezTo>
                    <a:lnTo>
                      <a:pt x="109158" y="0"/>
                    </a:lnTo>
                    <a:cubicBezTo>
                      <a:pt x="73447" y="0"/>
                      <a:pt x="39893" y="28566"/>
                      <a:pt x="34612" y="63484"/>
                    </a:cubicBezTo>
                    <a:lnTo>
                      <a:pt x="368" y="289192"/>
                    </a:lnTo>
                    <a:cubicBezTo>
                      <a:pt x="-2331" y="306651"/>
                      <a:pt x="10110" y="320941"/>
                      <a:pt x="27995" y="320941"/>
                    </a:cubicBezTo>
                    <a:close/>
                  </a:path>
                </a:pathLst>
              </a:custGeom>
              <a:solidFill>
                <a:schemeClr val="accent2"/>
              </a:solidFill>
              <a:ln w="146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215D6AD-6B02-4E1C-9764-F46B31AAB46D}"/>
                  </a:ext>
                </a:extLst>
              </p:cNvPr>
              <p:cNvSpPr/>
              <p:nvPr/>
            </p:nvSpPr>
            <p:spPr>
              <a:xfrm>
                <a:off x="1387164" y="8592269"/>
                <a:ext cx="359440" cy="149538"/>
              </a:xfrm>
              <a:custGeom>
                <a:avLst/>
                <a:gdLst>
                  <a:gd name="connsiteX0" fmla="*/ 742237 w 768790"/>
                  <a:gd name="connsiteY0" fmla="*/ 0 h 319840"/>
                  <a:gd name="connsiteX1" fmla="*/ 28010 w 768790"/>
                  <a:gd name="connsiteY1" fmla="*/ 0 h 319840"/>
                  <a:gd name="connsiteX2" fmla="*/ 354 w 768790"/>
                  <a:gd name="connsiteY2" fmla="*/ 31749 h 319840"/>
                  <a:gd name="connsiteX3" fmla="*/ 34612 w 768790"/>
                  <a:gd name="connsiteY3" fmla="*/ 257457 h 319840"/>
                  <a:gd name="connsiteX4" fmla="*/ 109158 w 768790"/>
                  <a:gd name="connsiteY4" fmla="*/ 320941 h 319840"/>
                  <a:gd name="connsiteX5" fmla="*/ 661074 w 768790"/>
                  <a:gd name="connsiteY5" fmla="*/ 320941 h 319840"/>
                  <a:gd name="connsiteX6" fmla="*/ 735635 w 768790"/>
                  <a:gd name="connsiteY6" fmla="*/ 257486 h 319840"/>
                  <a:gd name="connsiteX7" fmla="*/ 735635 w 768790"/>
                  <a:gd name="connsiteY7" fmla="*/ 257457 h 319840"/>
                  <a:gd name="connsiteX8" fmla="*/ 769893 w 768790"/>
                  <a:gd name="connsiteY8" fmla="*/ 31749 h 319840"/>
                  <a:gd name="connsiteX9" fmla="*/ 742237 w 768790"/>
                  <a:gd name="connsiteY9" fmla="*/ 0 h 31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790" h="319840">
                    <a:moveTo>
                      <a:pt x="742237" y="0"/>
                    </a:moveTo>
                    <a:lnTo>
                      <a:pt x="28010" y="0"/>
                    </a:lnTo>
                    <a:cubicBezTo>
                      <a:pt x="10140" y="0"/>
                      <a:pt x="-2287" y="14290"/>
                      <a:pt x="354" y="31749"/>
                    </a:cubicBezTo>
                    <a:lnTo>
                      <a:pt x="34612" y="257457"/>
                    </a:lnTo>
                    <a:cubicBezTo>
                      <a:pt x="39908" y="292390"/>
                      <a:pt x="73448" y="320941"/>
                      <a:pt x="109158" y="320941"/>
                    </a:cubicBezTo>
                    <a:lnTo>
                      <a:pt x="661074" y="320941"/>
                    </a:lnTo>
                    <a:cubicBezTo>
                      <a:pt x="696843" y="320941"/>
                      <a:pt x="730309" y="292390"/>
                      <a:pt x="735635" y="257486"/>
                    </a:cubicBezTo>
                    <a:cubicBezTo>
                      <a:pt x="735635" y="257472"/>
                      <a:pt x="735635" y="257472"/>
                      <a:pt x="735635" y="257457"/>
                    </a:cubicBezTo>
                    <a:lnTo>
                      <a:pt x="769893" y="31749"/>
                    </a:lnTo>
                    <a:cubicBezTo>
                      <a:pt x="772578" y="14290"/>
                      <a:pt x="760107" y="0"/>
                      <a:pt x="742237" y="0"/>
                    </a:cubicBezTo>
                    <a:close/>
                  </a:path>
                </a:pathLst>
              </a:custGeom>
              <a:solidFill>
                <a:schemeClr val="accent2"/>
              </a:solidFill>
              <a:ln w="146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34493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Graphic 127" descr="Rocket">
            <a:extLst>
              <a:ext uri="{FF2B5EF4-FFF2-40B4-BE49-F238E27FC236}">
                <a16:creationId xmlns:a16="http://schemas.microsoft.com/office/drawing/2014/main" id="{6A4DC96A-E7E9-8E4C-BAA2-F8909D7D3E0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28603" y="1966585"/>
            <a:ext cx="523084" cy="523084"/>
          </a:xfrm>
          <a:prstGeom prst="rect">
            <a:avLst/>
          </a:prstGeom>
          <a:effectLst>
            <a:outerShdw blurRad="50800" dist="38100" dir="2700000" algn="tl" rotWithShape="0">
              <a:prstClr val="black">
                <a:alpha val="40000"/>
              </a:prstClr>
            </a:outerShdw>
          </a:effectLst>
        </p:spPr>
      </p:pic>
      <p:pic>
        <p:nvPicPr>
          <p:cNvPr id="477" name="Graphique 476" descr="Recherche">
            <a:extLst>
              <a:ext uri="{FF2B5EF4-FFF2-40B4-BE49-F238E27FC236}">
                <a16:creationId xmlns:a16="http://schemas.microsoft.com/office/drawing/2014/main" id="{3B5C9330-F623-6049-8B1F-617997A56AE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793245" y="4344469"/>
            <a:ext cx="678524" cy="678524"/>
          </a:xfrm>
          <a:prstGeom prst="rect">
            <a:avLst/>
          </a:prstGeom>
          <a:effectLst>
            <a:outerShdw blurRad="50800" dist="38100" dir="2700000" algn="tl" rotWithShape="0">
              <a:prstClr val="black">
                <a:alpha val="40000"/>
              </a:prstClr>
            </a:outerShdw>
          </a:effectLst>
        </p:spPr>
      </p:pic>
      <p:pic>
        <p:nvPicPr>
          <p:cNvPr id="478" name="Graphique 477" descr="Cadenas">
            <a:extLst>
              <a:ext uri="{FF2B5EF4-FFF2-40B4-BE49-F238E27FC236}">
                <a16:creationId xmlns:a16="http://schemas.microsoft.com/office/drawing/2014/main" id="{9C01A848-1091-E348-AF70-BFD38B0C223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821667" y="3142182"/>
            <a:ext cx="549771" cy="549771"/>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41ADDF00-8790-224E-A157-81B13DF5A750}"/>
              </a:ext>
            </a:extLst>
          </p:cNvPr>
          <p:cNvSpPr>
            <a:spLocks noGrp="1"/>
          </p:cNvSpPr>
          <p:nvPr>
            <p:ph type="title"/>
          </p:nvPr>
        </p:nvSpPr>
        <p:spPr/>
        <p:txBody>
          <a:bodyPr/>
          <a:lstStyle/>
          <a:p>
            <a:r>
              <a:rPr lang="en-FR"/>
              <a:t>Business Value</a:t>
            </a:r>
          </a:p>
        </p:txBody>
      </p:sp>
      <p:sp>
        <p:nvSpPr>
          <p:cNvPr id="3" name="Rectangle 2">
            <a:extLst>
              <a:ext uri="{FF2B5EF4-FFF2-40B4-BE49-F238E27FC236}">
                <a16:creationId xmlns:a16="http://schemas.microsoft.com/office/drawing/2014/main" id="{0E4B5C83-90DD-B248-ACBA-6E024EE04C28}"/>
              </a:ext>
            </a:extLst>
          </p:cNvPr>
          <p:cNvSpPr/>
          <p:nvPr/>
        </p:nvSpPr>
        <p:spPr>
          <a:xfrm>
            <a:off x="425550" y="1790132"/>
            <a:ext cx="3057803" cy="8268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PRODUCTIVITY</a:t>
            </a:r>
          </a:p>
        </p:txBody>
      </p:sp>
      <p:sp>
        <p:nvSpPr>
          <p:cNvPr id="86" name="Rectangle 85">
            <a:extLst>
              <a:ext uri="{FF2B5EF4-FFF2-40B4-BE49-F238E27FC236}">
                <a16:creationId xmlns:a16="http://schemas.microsoft.com/office/drawing/2014/main" id="{BD5F494E-B2B4-8C49-BC69-80EE02470FA5}"/>
              </a:ext>
            </a:extLst>
          </p:cNvPr>
          <p:cNvSpPr/>
          <p:nvPr/>
        </p:nvSpPr>
        <p:spPr>
          <a:xfrm>
            <a:off x="425549" y="3015177"/>
            <a:ext cx="3057803" cy="8268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COMPLIANCE</a:t>
            </a:r>
          </a:p>
        </p:txBody>
      </p:sp>
      <p:sp>
        <p:nvSpPr>
          <p:cNvPr id="87" name="Rectangle 86">
            <a:extLst>
              <a:ext uri="{FF2B5EF4-FFF2-40B4-BE49-F238E27FC236}">
                <a16:creationId xmlns:a16="http://schemas.microsoft.com/office/drawing/2014/main" id="{0EFB4D1B-2EAA-0142-9D33-B398E3534D8B}"/>
              </a:ext>
            </a:extLst>
          </p:cNvPr>
          <p:cNvSpPr/>
          <p:nvPr/>
        </p:nvSpPr>
        <p:spPr>
          <a:xfrm>
            <a:off x="425548" y="4229705"/>
            <a:ext cx="3057803" cy="8268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COST REDUCTION</a:t>
            </a:r>
          </a:p>
        </p:txBody>
      </p:sp>
      <p:sp>
        <p:nvSpPr>
          <p:cNvPr id="90" name="Rectangle 89">
            <a:extLst>
              <a:ext uri="{FF2B5EF4-FFF2-40B4-BE49-F238E27FC236}">
                <a16:creationId xmlns:a16="http://schemas.microsoft.com/office/drawing/2014/main" id="{7B8096D0-876F-E146-BE2B-509AF91DE853}"/>
              </a:ext>
            </a:extLst>
          </p:cNvPr>
          <p:cNvSpPr/>
          <p:nvPr/>
        </p:nvSpPr>
        <p:spPr>
          <a:xfrm>
            <a:off x="8271641" y="1786424"/>
            <a:ext cx="3477620" cy="82681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tx1"/>
                </a:solidFill>
                <a:ea typeface="+mn-lt"/>
                <a:cs typeface="+mn-lt"/>
              </a:rPr>
              <a:t>Automating and simplifying the management of configuration items, improve environments SLAs</a:t>
            </a:r>
          </a:p>
        </p:txBody>
      </p:sp>
      <p:sp>
        <p:nvSpPr>
          <p:cNvPr id="91" name="Rectangle 90">
            <a:extLst>
              <a:ext uri="{FF2B5EF4-FFF2-40B4-BE49-F238E27FC236}">
                <a16:creationId xmlns:a16="http://schemas.microsoft.com/office/drawing/2014/main" id="{44E56D94-39BD-6043-8401-BE6DB37EE51A}"/>
              </a:ext>
            </a:extLst>
          </p:cNvPr>
          <p:cNvSpPr/>
          <p:nvPr/>
        </p:nvSpPr>
        <p:spPr>
          <a:xfrm>
            <a:off x="4654117" y="1805976"/>
            <a:ext cx="3477620" cy="8268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tx1"/>
                </a:solidFill>
                <a:ea typeface="+mn-lt"/>
                <a:cs typeface="+mn-lt"/>
              </a:rPr>
              <a:t>Eliminating administrative work and providing easy access to end-to-end perspectives</a:t>
            </a:r>
          </a:p>
        </p:txBody>
      </p:sp>
      <p:sp>
        <p:nvSpPr>
          <p:cNvPr id="92" name="Rectangle 91">
            <a:extLst>
              <a:ext uri="{FF2B5EF4-FFF2-40B4-BE49-F238E27FC236}">
                <a16:creationId xmlns:a16="http://schemas.microsoft.com/office/drawing/2014/main" id="{5139BEE9-72C5-5444-A30B-A6F77AD58FDD}"/>
              </a:ext>
            </a:extLst>
          </p:cNvPr>
          <p:cNvSpPr/>
          <p:nvPr/>
        </p:nvSpPr>
        <p:spPr>
          <a:xfrm>
            <a:off x="8261766" y="3022233"/>
            <a:ext cx="3477620" cy="82681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Ensure secure and compliant access to configurations</a:t>
            </a:r>
          </a:p>
        </p:txBody>
      </p:sp>
      <p:sp>
        <p:nvSpPr>
          <p:cNvPr id="4" name="TextBox 3">
            <a:extLst>
              <a:ext uri="{FF2B5EF4-FFF2-40B4-BE49-F238E27FC236}">
                <a16:creationId xmlns:a16="http://schemas.microsoft.com/office/drawing/2014/main" id="{A8888E43-5BDE-184D-AD96-C3B3EC050E35}"/>
              </a:ext>
            </a:extLst>
          </p:cNvPr>
          <p:cNvSpPr txBox="1"/>
          <p:nvPr/>
        </p:nvSpPr>
        <p:spPr>
          <a:xfrm>
            <a:off x="4614474" y="611210"/>
            <a:ext cx="3546164" cy="369204"/>
          </a:xfrm>
          <a:prstGeom prst="rect">
            <a:avLst/>
          </a:prstGeom>
          <a:noFill/>
        </p:spPr>
        <p:txBody>
          <a:bodyPr wrap="none" rtlCol="0">
            <a:spAutoFit/>
          </a:bodyPr>
          <a:lstStyle/>
          <a:p>
            <a:pPr algn="l"/>
            <a:r>
              <a:rPr lang="en-US"/>
              <a:t>Delivery Process Improvement</a:t>
            </a:r>
          </a:p>
        </p:txBody>
      </p:sp>
      <p:sp>
        <p:nvSpPr>
          <p:cNvPr id="95" name="TextBox 94">
            <a:extLst>
              <a:ext uri="{FF2B5EF4-FFF2-40B4-BE49-F238E27FC236}">
                <a16:creationId xmlns:a16="http://schemas.microsoft.com/office/drawing/2014/main" id="{38B57838-8D79-C94F-8999-F687F50D1467}"/>
              </a:ext>
            </a:extLst>
          </p:cNvPr>
          <p:cNvSpPr txBox="1"/>
          <p:nvPr/>
        </p:nvSpPr>
        <p:spPr>
          <a:xfrm>
            <a:off x="8327848" y="611210"/>
            <a:ext cx="3344185" cy="369204"/>
          </a:xfrm>
          <a:prstGeom prst="rect">
            <a:avLst/>
          </a:prstGeom>
          <a:noFill/>
        </p:spPr>
        <p:txBody>
          <a:bodyPr wrap="none" rtlCol="0">
            <a:spAutoFit/>
          </a:bodyPr>
          <a:lstStyle/>
          <a:p>
            <a:pPr algn="l"/>
            <a:r>
              <a:rPr lang="en-US"/>
              <a:t>Configuration Management</a:t>
            </a:r>
          </a:p>
        </p:txBody>
      </p:sp>
      <p:sp>
        <p:nvSpPr>
          <p:cNvPr id="96" name="Rectangle 95">
            <a:extLst>
              <a:ext uri="{FF2B5EF4-FFF2-40B4-BE49-F238E27FC236}">
                <a16:creationId xmlns:a16="http://schemas.microsoft.com/office/drawing/2014/main" id="{CDEC238B-97C0-6342-A592-1310D13DF743}"/>
              </a:ext>
            </a:extLst>
          </p:cNvPr>
          <p:cNvSpPr/>
          <p:nvPr/>
        </p:nvSpPr>
        <p:spPr>
          <a:xfrm>
            <a:off x="8271640" y="4224597"/>
            <a:ext cx="3477620" cy="82681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Higher standardization, incident avoidance, and eliminating rework </a:t>
            </a:r>
          </a:p>
        </p:txBody>
      </p:sp>
      <p:sp>
        <p:nvSpPr>
          <p:cNvPr id="97" name="Rectangle 96">
            <a:extLst>
              <a:ext uri="{FF2B5EF4-FFF2-40B4-BE49-F238E27FC236}">
                <a16:creationId xmlns:a16="http://schemas.microsoft.com/office/drawing/2014/main" id="{0E76EB69-8F7E-684E-B043-39540F076BBB}"/>
              </a:ext>
            </a:extLst>
          </p:cNvPr>
          <p:cNvSpPr/>
          <p:nvPr/>
        </p:nvSpPr>
        <p:spPr>
          <a:xfrm>
            <a:off x="4654117" y="4238490"/>
            <a:ext cx="3477620" cy="8268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Change request throughput and developer productivity plus one-touch audit</a:t>
            </a:r>
          </a:p>
        </p:txBody>
      </p:sp>
      <p:sp>
        <p:nvSpPr>
          <p:cNvPr id="22" name="Rectangle 21">
            <a:extLst>
              <a:ext uri="{FF2B5EF4-FFF2-40B4-BE49-F238E27FC236}">
                <a16:creationId xmlns:a16="http://schemas.microsoft.com/office/drawing/2014/main" id="{81C6C31B-D035-49C1-969F-57D09F79BE23}"/>
              </a:ext>
            </a:extLst>
          </p:cNvPr>
          <p:cNvSpPr/>
          <p:nvPr/>
        </p:nvSpPr>
        <p:spPr>
          <a:xfrm>
            <a:off x="4654117" y="3022233"/>
            <a:ext cx="3477620" cy="82681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040" rtl="0" eaLnBrk="1" latinLnBrk="0" hangingPunct="1">
              <a:defRPr sz="1799" kern="1200">
                <a:solidFill>
                  <a:schemeClr val="lt1"/>
                </a:solidFill>
                <a:latin typeface="+mn-lt"/>
                <a:ea typeface="+mn-ea"/>
                <a:cs typeface="+mn-cs"/>
              </a:defRPr>
            </a:lvl1pPr>
            <a:lvl2pPr marL="457040" algn="l" defTabSz="457040" rtl="0" eaLnBrk="1" latinLnBrk="0" hangingPunct="1">
              <a:defRPr sz="1799" kern="1200">
                <a:solidFill>
                  <a:schemeClr val="lt1"/>
                </a:solidFill>
                <a:latin typeface="+mn-lt"/>
                <a:ea typeface="+mn-ea"/>
                <a:cs typeface="+mn-cs"/>
              </a:defRPr>
            </a:lvl2pPr>
            <a:lvl3pPr marL="914080" algn="l" defTabSz="457040" rtl="0" eaLnBrk="1" latinLnBrk="0" hangingPunct="1">
              <a:defRPr sz="1799" kern="1200">
                <a:solidFill>
                  <a:schemeClr val="lt1"/>
                </a:solidFill>
                <a:latin typeface="+mn-lt"/>
                <a:ea typeface="+mn-ea"/>
                <a:cs typeface="+mn-cs"/>
              </a:defRPr>
            </a:lvl3pPr>
            <a:lvl4pPr marL="1371120" algn="l" defTabSz="457040" rtl="0" eaLnBrk="1" latinLnBrk="0" hangingPunct="1">
              <a:defRPr sz="1799" kern="1200">
                <a:solidFill>
                  <a:schemeClr val="lt1"/>
                </a:solidFill>
                <a:latin typeface="+mn-lt"/>
                <a:ea typeface="+mn-ea"/>
                <a:cs typeface="+mn-cs"/>
              </a:defRPr>
            </a:lvl4pPr>
            <a:lvl5pPr marL="1828160" algn="l" defTabSz="457040" rtl="0" eaLnBrk="1" latinLnBrk="0" hangingPunct="1">
              <a:defRPr sz="1799" kern="1200">
                <a:solidFill>
                  <a:schemeClr val="lt1"/>
                </a:solidFill>
                <a:latin typeface="+mn-lt"/>
                <a:ea typeface="+mn-ea"/>
                <a:cs typeface="+mn-cs"/>
              </a:defRPr>
            </a:lvl5pPr>
            <a:lvl6pPr marL="2285200" algn="l" defTabSz="457040" rtl="0" eaLnBrk="1" latinLnBrk="0" hangingPunct="1">
              <a:defRPr sz="1799" kern="1200">
                <a:solidFill>
                  <a:schemeClr val="lt1"/>
                </a:solidFill>
                <a:latin typeface="+mn-lt"/>
                <a:ea typeface="+mn-ea"/>
                <a:cs typeface="+mn-cs"/>
              </a:defRPr>
            </a:lvl6pPr>
            <a:lvl7pPr marL="2742240" algn="l" defTabSz="457040" rtl="0" eaLnBrk="1" latinLnBrk="0" hangingPunct="1">
              <a:defRPr sz="1799" kern="1200">
                <a:solidFill>
                  <a:schemeClr val="lt1"/>
                </a:solidFill>
                <a:latin typeface="+mn-lt"/>
                <a:ea typeface="+mn-ea"/>
                <a:cs typeface="+mn-cs"/>
              </a:defRPr>
            </a:lvl7pPr>
            <a:lvl8pPr marL="3199280" algn="l" defTabSz="457040" rtl="0" eaLnBrk="1" latinLnBrk="0" hangingPunct="1">
              <a:defRPr sz="1799" kern="1200">
                <a:solidFill>
                  <a:schemeClr val="lt1"/>
                </a:solidFill>
                <a:latin typeface="+mn-lt"/>
                <a:ea typeface="+mn-ea"/>
                <a:cs typeface="+mn-cs"/>
              </a:defRPr>
            </a:lvl8pPr>
            <a:lvl9pPr marL="3656320" algn="l" defTabSz="457040" rtl="0" eaLnBrk="1" latinLnBrk="0" hangingPunct="1">
              <a:defRPr sz="1799" kern="1200">
                <a:solidFill>
                  <a:schemeClr val="lt1"/>
                </a:solidFill>
                <a:latin typeface="+mn-lt"/>
                <a:ea typeface="+mn-ea"/>
                <a:cs typeface="+mn-cs"/>
              </a:defRPr>
            </a:lvl9pPr>
          </a:lstStyle>
          <a:p>
            <a:r>
              <a:rPr lang="en-US" sz="1400">
                <a:solidFill>
                  <a:schemeClr val="tx1"/>
                </a:solidFill>
              </a:rPr>
              <a:t>Seamless change process and potential integration with Integrated Risk Management</a:t>
            </a:r>
          </a:p>
        </p:txBody>
      </p:sp>
      <p:sp>
        <p:nvSpPr>
          <p:cNvPr id="23" name="TextBox 4">
            <a:extLst>
              <a:ext uri="{FF2B5EF4-FFF2-40B4-BE49-F238E27FC236}">
                <a16:creationId xmlns:a16="http://schemas.microsoft.com/office/drawing/2014/main" id="{0A168881-25D2-441A-9DF6-14D6B0BEB360}"/>
              </a:ext>
            </a:extLst>
          </p:cNvPr>
          <p:cNvSpPr txBox="1"/>
          <p:nvPr/>
        </p:nvSpPr>
        <p:spPr>
          <a:xfrm>
            <a:off x="5023547" y="69142"/>
            <a:ext cx="184731" cy="369204"/>
          </a:xfrm>
          <a:prstGeom prst="rect">
            <a:avLst/>
          </a:prstGeom>
          <a:noFill/>
        </p:spPr>
        <p:txBody>
          <a:bodyPr wrap="none" lIns="91440" tIns="45720" rIns="91440" bIns="45720" rtlCol="0" anchor="t">
            <a:spAutoFit/>
          </a:bodyPr>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endParaRPr lang="en-US">
              <a:highlight>
                <a:srgbClr val="FFFF00"/>
              </a:highlight>
            </a:endParaRPr>
          </a:p>
        </p:txBody>
      </p:sp>
    </p:spTree>
    <p:extLst>
      <p:ext uri="{BB962C8B-B14F-4D97-AF65-F5344CB8AC3E}">
        <p14:creationId xmlns:p14="http://schemas.microsoft.com/office/powerpoint/2010/main" val="34212598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13673-9BAB-43A4-B7AD-84707221CB5A}"/>
              </a:ext>
            </a:extLst>
          </p:cNvPr>
          <p:cNvSpPr>
            <a:spLocks noGrp="1"/>
          </p:cNvSpPr>
          <p:nvPr>
            <p:ph type="title"/>
          </p:nvPr>
        </p:nvSpPr>
        <p:spPr>
          <a:xfrm>
            <a:off x="37746" y="0"/>
            <a:ext cx="11222132" cy="564754"/>
          </a:xfrm>
        </p:spPr>
        <p:txBody>
          <a:bodyPr/>
          <a:lstStyle/>
          <a:p>
            <a:r>
              <a:rPr lang="en-US"/>
              <a:t>Value Levers</a:t>
            </a:r>
          </a:p>
        </p:txBody>
      </p:sp>
      <p:grpSp>
        <p:nvGrpSpPr>
          <p:cNvPr id="26" name="Group 25">
            <a:extLst>
              <a:ext uri="{FF2B5EF4-FFF2-40B4-BE49-F238E27FC236}">
                <a16:creationId xmlns:a16="http://schemas.microsoft.com/office/drawing/2014/main" id="{341AA888-9F1C-48D7-90BC-5A54281990D6}"/>
              </a:ext>
            </a:extLst>
          </p:cNvPr>
          <p:cNvGrpSpPr/>
          <p:nvPr/>
        </p:nvGrpSpPr>
        <p:grpSpPr>
          <a:xfrm>
            <a:off x="0" y="587296"/>
            <a:ext cx="12188825" cy="564754"/>
            <a:chOff x="0" y="668692"/>
            <a:chExt cx="12188825" cy="564754"/>
          </a:xfrm>
        </p:grpSpPr>
        <p:sp>
          <p:nvSpPr>
            <p:cNvPr id="21" name="Rectangle 20">
              <a:extLst>
                <a:ext uri="{FF2B5EF4-FFF2-40B4-BE49-F238E27FC236}">
                  <a16:creationId xmlns:a16="http://schemas.microsoft.com/office/drawing/2014/main" id="{F0690633-E490-45AD-8E1B-29DE00FD4A28}"/>
                </a:ext>
              </a:extLst>
            </p:cNvPr>
            <p:cNvSpPr/>
            <p:nvPr/>
          </p:nvSpPr>
          <p:spPr>
            <a:xfrm>
              <a:off x="0" y="668692"/>
              <a:ext cx="12188825" cy="5647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3E4744C-727A-45EE-91D6-CB27E8CF1D03}"/>
                </a:ext>
              </a:extLst>
            </p:cNvPr>
            <p:cNvSpPr txBox="1"/>
            <p:nvPr/>
          </p:nvSpPr>
          <p:spPr>
            <a:xfrm>
              <a:off x="215900" y="766664"/>
              <a:ext cx="11972925" cy="369204"/>
            </a:xfrm>
            <a:prstGeom prst="rect">
              <a:avLst/>
            </a:prstGeom>
            <a:noFill/>
          </p:spPr>
          <p:txBody>
            <a:bodyPr wrap="square" rtlCol="0">
              <a:spAutoFit/>
            </a:bodyPr>
            <a:lstStyle/>
            <a:p>
              <a:pPr algn="l"/>
              <a:r>
                <a:rPr lang="en-US" b="1"/>
                <a:t>There are 4 main value levers that we have been using to help customers justify their DevOps spend:</a:t>
              </a:r>
            </a:p>
          </p:txBody>
        </p:sp>
      </p:grpSp>
      <p:grpSp>
        <p:nvGrpSpPr>
          <p:cNvPr id="7" name="Group 6">
            <a:extLst>
              <a:ext uri="{FF2B5EF4-FFF2-40B4-BE49-F238E27FC236}">
                <a16:creationId xmlns:a16="http://schemas.microsoft.com/office/drawing/2014/main" id="{1FEA2CA8-28D8-4E09-8767-CFE0FD5FCB3F}"/>
              </a:ext>
            </a:extLst>
          </p:cNvPr>
          <p:cNvGrpSpPr/>
          <p:nvPr/>
        </p:nvGrpSpPr>
        <p:grpSpPr>
          <a:xfrm>
            <a:off x="-45756" y="1290791"/>
            <a:ext cx="2960406" cy="4245743"/>
            <a:chOff x="463209" y="1584706"/>
            <a:chExt cx="3535136" cy="4245743"/>
          </a:xfrm>
        </p:grpSpPr>
        <p:pic>
          <p:nvPicPr>
            <p:cNvPr id="1026" name="Picture 2" descr="The Lever - Board Game Online Wiki">
              <a:extLst>
                <a:ext uri="{FF2B5EF4-FFF2-40B4-BE49-F238E27FC236}">
                  <a16:creationId xmlns:a16="http://schemas.microsoft.com/office/drawing/2014/main" id="{911587CC-A06B-49A4-ABE7-3AD3D1E5000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34610" y="2344378"/>
              <a:ext cx="2304483" cy="15363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D75E91-7804-47F0-8045-B71AD0D54C2F}"/>
                </a:ext>
              </a:extLst>
            </p:cNvPr>
            <p:cNvSpPr txBox="1"/>
            <p:nvPr/>
          </p:nvSpPr>
          <p:spPr>
            <a:xfrm>
              <a:off x="717709" y="4445454"/>
              <a:ext cx="3105880" cy="1384995"/>
            </a:xfrm>
            <a:prstGeom prst="rect">
              <a:avLst/>
            </a:prstGeom>
            <a:noFill/>
          </p:spPr>
          <p:txBody>
            <a:bodyPr wrap="square" rtlCol="0">
              <a:spAutoFit/>
            </a:bodyPr>
            <a:lstStyle/>
            <a:p>
              <a:pPr marL="285750" indent="-285750" algn="l">
                <a:buFont typeface="Arial" panose="020B0604020202020204" pitchFamily="34" charset="0"/>
                <a:buChar char="•"/>
              </a:pPr>
              <a:r>
                <a:rPr lang="en-US" sz="1200" b="1"/>
                <a:t>We estimate customers will return 14% of their teams’ time by automating change.</a:t>
              </a:r>
            </a:p>
            <a:p>
              <a:pPr algn="l"/>
              <a:endParaRPr lang="en-US" sz="1200" b="1"/>
            </a:p>
            <a:p>
              <a:pPr marL="285750" indent="-285750" algn="l">
                <a:buFont typeface="Arial" panose="020B0604020202020204" pitchFamily="34" charset="0"/>
                <a:buChar char="•"/>
              </a:pPr>
              <a:r>
                <a:rPr lang="en-US" sz="1200" b="1"/>
                <a:t>This is roughly $1.5M for every 100 people they onboard.</a:t>
              </a:r>
            </a:p>
          </p:txBody>
        </p:sp>
        <p:sp>
          <p:nvSpPr>
            <p:cNvPr id="5" name="TextBox 4">
              <a:extLst>
                <a:ext uri="{FF2B5EF4-FFF2-40B4-BE49-F238E27FC236}">
                  <a16:creationId xmlns:a16="http://schemas.microsoft.com/office/drawing/2014/main" id="{776115A0-092C-430D-A5BD-BE5900BA616F}"/>
                </a:ext>
              </a:extLst>
            </p:cNvPr>
            <p:cNvSpPr txBox="1"/>
            <p:nvPr/>
          </p:nvSpPr>
          <p:spPr>
            <a:xfrm>
              <a:off x="463209" y="1584706"/>
              <a:ext cx="3535136" cy="338554"/>
            </a:xfrm>
            <a:prstGeom prst="rect">
              <a:avLst/>
            </a:prstGeom>
            <a:noFill/>
          </p:spPr>
          <p:txBody>
            <a:bodyPr wrap="square" rtlCol="0">
              <a:spAutoFit/>
            </a:bodyPr>
            <a:lstStyle/>
            <a:p>
              <a:pPr algn="ctr"/>
              <a:r>
                <a:rPr lang="en-US" sz="1600" b="1"/>
                <a:t>(Change) Automation</a:t>
              </a:r>
            </a:p>
          </p:txBody>
        </p:sp>
      </p:grpSp>
      <p:grpSp>
        <p:nvGrpSpPr>
          <p:cNvPr id="17" name="Group 16">
            <a:extLst>
              <a:ext uri="{FF2B5EF4-FFF2-40B4-BE49-F238E27FC236}">
                <a16:creationId xmlns:a16="http://schemas.microsoft.com/office/drawing/2014/main" id="{0B3CF9A3-B09A-499D-87AD-79E04D9A4A01}"/>
              </a:ext>
            </a:extLst>
          </p:cNvPr>
          <p:cNvGrpSpPr/>
          <p:nvPr/>
        </p:nvGrpSpPr>
        <p:grpSpPr>
          <a:xfrm>
            <a:off x="3331471" y="1290791"/>
            <a:ext cx="2392138" cy="4615074"/>
            <a:chOff x="3115751" y="1392845"/>
            <a:chExt cx="2392138" cy="4615074"/>
          </a:xfrm>
        </p:grpSpPr>
        <p:pic>
          <p:nvPicPr>
            <p:cNvPr id="10" name="Picture 2" descr="The Lever - Board Game Online Wiki">
              <a:extLst>
                <a:ext uri="{FF2B5EF4-FFF2-40B4-BE49-F238E27FC236}">
                  <a16:creationId xmlns:a16="http://schemas.microsoft.com/office/drawing/2014/main" id="{4764137B-F591-4D18-874C-BE07EF6B27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03405" y="2152517"/>
              <a:ext cx="2304484" cy="15363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755B981-E05E-4FA7-9298-B307875EDC55}"/>
                </a:ext>
              </a:extLst>
            </p:cNvPr>
            <p:cNvSpPr txBox="1"/>
            <p:nvPr/>
          </p:nvSpPr>
          <p:spPr>
            <a:xfrm>
              <a:off x="3115751" y="4253593"/>
              <a:ext cx="2392138" cy="1754326"/>
            </a:xfrm>
            <a:prstGeom prst="rect">
              <a:avLst/>
            </a:prstGeom>
            <a:noFill/>
          </p:spPr>
          <p:txBody>
            <a:bodyPr wrap="square" rtlCol="0">
              <a:spAutoFit/>
            </a:bodyPr>
            <a:lstStyle/>
            <a:p>
              <a:pPr marL="285750" indent="-285750" algn="l">
                <a:buFont typeface="Arial" panose="020B0604020202020204" pitchFamily="34" charset="0"/>
                <a:buChar char="•"/>
              </a:pPr>
              <a:r>
                <a:rPr lang="en-US" sz="1200" b="1"/>
                <a:t>We estimate that customer will save 3 FTE weeks of equivalent time per audit request. </a:t>
              </a:r>
            </a:p>
            <a:p>
              <a:pPr marL="285750" indent="-285750" algn="l">
                <a:buFont typeface="Arial" panose="020B0604020202020204" pitchFamily="34" charset="0"/>
                <a:buChar char="•"/>
              </a:pPr>
              <a:endParaRPr lang="en-US" sz="1200" b="1"/>
            </a:p>
            <a:p>
              <a:pPr marL="285750" indent="-285750" algn="l">
                <a:buFont typeface="Arial" panose="020B0604020202020204" pitchFamily="34" charset="0"/>
                <a:buChar char="•"/>
              </a:pPr>
              <a:r>
                <a:rPr lang="en-US" sz="1200" b="1"/>
                <a:t>JPMC captured $3.6M in savings from the push-button audit for the first 30 teams they onboarded.</a:t>
              </a:r>
            </a:p>
          </p:txBody>
        </p:sp>
        <p:sp>
          <p:nvSpPr>
            <p:cNvPr id="12" name="TextBox 11">
              <a:extLst>
                <a:ext uri="{FF2B5EF4-FFF2-40B4-BE49-F238E27FC236}">
                  <a16:creationId xmlns:a16="http://schemas.microsoft.com/office/drawing/2014/main" id="{08C2329A-4EFA-4A14-AC6E-4E49F252133B}"/>
                </a:ext>
              </a:extLst>
            </p:cNvPr>
            <p:cNvSpPr txBox="1"/>
            <p:nvPr/>
          </p:nvSpPr>
          <p:spPr>
            <a:xfrm>
              <a:off x="3115751" y="1392845"/>
              <a:ext cx="2392138" cy="338554"/>
            </a:xfrm>
            <a:prstGeom prst="rect">
              <a:avLst/>
            </a:prstGeom>
            <a:noFill/>
          </p:spPr>
          <p:txBody>
            <a:bodyPr wrap="square" rtlCol="0">
              <a:spAutoFit/>
            </a:bodyPr>
            <a:lstStyle/>
            <a:p>
              <a:pPr algn="ctr"/>
              <a:r>
                <a:rPr lang="en-US" sz="1600" b="1"/>
                <a:t>Push-Button Audit</a:t>
              </a:r>
            </a:p>
          </p:txBody>
        </p:sp>
      </p:grpSp>
      <p:grpSp>
        <p:nvGrpSpPr>
          <p:cNvPr id="20" name="Group 19">
            <a:extLst>
              <a:ext uri="{FF2B5EF4-FFF2-40B4-BE49-F238E27FC236}">
                <a16:creationId xmlns:a16="http://schemas.microsoft.com/office/drawing/2014/main" id="{53468047-C401-495E-9F6B-376120A347D7}"/>
              </a:ext>
            </a:extLst>
          </p:cNvPr>
          <p:cNvGrpSpPr/>
          <p:nvPr/>
        </p:nvGrpSpPr>
        <p:grpSpPr>
          <a:xfrm>
            <a:off x="6140430" y="1290791"/>
            <a:ext cx="2734185" cy="4978954"/>
            <a:chOff x="6536786" y="1398297"/>
            <a:chExt cx="2734185" cy="4978954"/>
          </a:xfrm>
        </p:grpSpPr>
        <p:sp>
          <p:nvSpPr>
            <p:cNvPr id="15" name="TextBox 14">
              <a:extLst>
                <a:ext uri="{FF2B5EF4-FFF2-40B4-BE49-F238E27FC236}">
                  <a16:creationId xmlns:a16="http://schemas.microsoft.com/office/drawing/2014/main" id="{2F7E4B29-9806-4294-B1FC-74704EE9EB98}"/>
                </a:ext>
              </a:extLst>
            </p:cNvPr>
            <p:cNvSpPr txBox="1"/>
            <p:nvPr/>
          </p:nvSpPr>
          <p:spPr>
            <a:xfrm>
              <a:off x="6680937" y="4253593"/>
              <a:ext cx="2503884" cy="2123658"/>
            </a:xfrm>
            <a:prstGeom prst="rect">
              <a:avLst/>
            </a:prstGeom>
            <a:noFill/>
          </p:spPr>
          <p:txBody>
            <a:bodyPr wrap="square" rtlCol="0">
              <a:spAutoFit/>
            </a:bodyPr>
            <a:lstStyle/>
            <a:p>
              <a:pPr marL="285750" indent="-285750" algn="l">
                <a:buFont typeface="Arial" panose="020B0604020202020204" pitchFamily="34" charset="0"/>
                <a:buChar char="•"/>
              </a:pPr>
              <a:r>
                <a:rPr lang="en-US" sz="1200" b="1"/>
                <a:t>This is harder to quantify in spend but based in reducing manual meetings and data gathering/reporting.</a:t>
              </a:r>
            </a:p>
            <a:p>
              <a:pPr marL="285750" indent="-285750" algn="l">
                <a:buFont typeface="Arial" panose="020B0604020202020204" pitchFamily="34" charset="0"/>
                <a:buChar char="•"/>
              </a:pPr>
              <a:endParaRPr lang="en-US" sz="1200" b="1"/>
            </a:p>
            <a:p>
              <a:pPr marL="285750" indent="-285750" algn="l">
                <a:buFont typeface="Arial" panose="020B0604020202020204" pitchFamily="34" charset="0"/>
                <a:buChar char="•"/>
              </a:pPr>
              <a:r>
                <a:rPr lang="en-US" sz="1200" b="1"/>
                <a:t>The value is that this was previously not possible at all. Now, you can get insights across all your toolchains.</a:t>
              </a:r>
            </a:p>
          </p:txBody>
        </p:sp>
        <p:sp>
          <p:nvSpPr>
            <p:cNvPr id="16" name="TextBox 15">
              <a:extLst>
                <a:ext uri="{FF2B5EF4-FFF2-40B4-BE49-F238E27FC236}">
                  <a16:creationId xmlns:a16="http://schemas.microsoft.com/office/drawing/2014/main" id="{185E303D-D9B0-41AC-8C7C-D8E3850C81AD}"/>
                </a:ext>
              </a:extLst>
            </p:cNvPr>
            <p:cNvSpPr txBox="1"/>
            <p:nvPr/>
          </p:nvSpPr>
          <p:spPr>
            <a:xfrm>
              <a:off x="6536786" y="1398297"/>
              <a:ext cx="2734185" cy="338554"/>
            </a:xfrm>
            <a:prstGeom prst="rect">
              <a:avLst/>
            </a:prstGeom>
            <a:noFill/>
          </p:spPr>
          <p:txBody>
            <a:bodyPr wrap="square" rtlCol="0">
              <a:spAutoFit/>
            </a:bodyPr>
            <a:lstStyle/>
            <a:p>
              <a:pPr algn="ctr"/>
              <a:r>
                <a:rPr lang="en-US" sz="1600" b="1"/>
                <a:t>Visibility and Traceability</a:t>
              </a:r>
            </a:p>
          </p:txBody>
        </p:sp>
        <p:pic>
          <p:nvPicPr>
            <p:cNvPr id="18" name="Picture 2" descr="The Lever - Board Game Online Wiki">
              <a:extLst>
                <a:ext uri="{FF2B5EF4-FFF2-40B4-BE49-F238E27FC236}">
                  <a16:creationId xmlns:a16="http://schemas.microsoft.com/office/drawing/2014/main" id="{891EBE6E-AD82-459D-90F6-182AD91E29E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51637" y="2152517"/>
              <a:ext cx="2304484" cy="15363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FD4488B8-588E-479B-AEB5-274790C85D8C}"/>
              </a:ext>
            </a:extLst>
          </p:cNvPr>
          <p:cNvGrpSpPr/>
          <p:nvPr/>
        </p:nvGrpSpPr>
        <p:grpSpPr>
          <a:xfrm>
            <a:off x="9207480" y="1290791"/>
            <a:ext cx="2734185" cy="4424956"/>
            <a:chOff x="6536786" y="1398297"/>
            <a:chExt cx="2734185" cy="4424956"/>
          </a:xfrm>
        </p:grpSpPr>
        <p:sp>
          <p:nvSpPr>
            <p:cNvPr id="23" name="TextBox 22">
              <a:extLst>
                <a:ext uri="{FF2B5EF4-FFF2-40B4-BE49-F238E27FC236}">
                  <a16:creationId xmlns:a16="http://schemas.microsoft.com/office/drawing/2014/main" id="{929453A1-E55A-4D7C-9983-EAE5CFE510CA}"/>
                </a:ext>
              </a:extLst>
            </p:cNvPr>
            <p:cNvSpPr txBox="1"/>
            <p:nvPr/>
          </p:nvSpPr>
          <p:spPr>
            <a:xfrm>
              <a:off x="6680937" y="4253593"/>
              <a:ext cx="2503884" cy="1569660"/>
            </a:xfrm>
            <a:prstGeom prst="rect">
              <a:avLst/>
            </a:prstGeom>
            <a:noFill/>
          </p:spPr>
          <p:txBody>
            <a:bodyPr wrap="square" rtlCol="0">
              <a:spAutoFit/>
            </a:bodyPr>
            <a:lstStyle/>
            <a:p>
              <a:pPr marL="285750" indent="-285750" algn="l">
                <a:buFont typeface="Arial" panose="020B0604020202020204" pitchFamily="34" charset="0"/>
                <a:buChar char="•"/>
              </a:pPr>
              <a:r>
                <a:rPr lang="en-US" sz="1200" b="1"/>
                <a:t>Top-Line Revenue Generation! Get to market faster.</a:t>
              </a:r>
            </a:p>
            <a:p>
              <a:pPr marL="285750" indent="-285750" algn="l">
                <a:buFont typeface="Arial" panose="020B0604020202020204" pitchFamily="34" charset="0"/>
                <a:buChar char="•"/>
              </a:pPr>
              <a:endParaRPr lang="en-US" sz="1200" b="1"/>
            </a:p>
            <a:p>
              <a:pPr marL="285750" indent="-285750" algn="l">
                <a:buFont typeface="Arial" panose="020B0604020202020204" pitchFamily="34" charset="0"/>
                <a:buChar char="•"/>
              </a:pPr>
              <a:r>
                <a:rPr lang="en-US" sz="1200" b="1"/>
                <a:t>Quantify by figuring out the cost of delay and magnify that by automation savings and increased throughput.</a:t>
              </a:r>
            </a:p>
          </p:txBody>
        </p:sp>
        <p:sp>
          <p:nvSpPr>
            <p:cNvPr id="24" name="TextBox 23">
              <a:extLst>
                <a:ext uri="{FF2B5EF4-FFF2-40B4-BE49-F238E27FC236}">
                  <a16:creationId xmlns:a16="http://schemas.microsoft.com/office/drawing/2014/main" id="{DF79FF21-0754-4D58-AC39-AEB69A6A5B92}"/>
                </a:ext>
              </a:extLst>
            </p:cNvPr>
            <p:cNvSpPr txBox="1"/>
            <p:nvPr/>
          </p:nvSpPr>
          <p:spPr>
            <a:xfrm>
              <a:off x="6536786" y="1398297"/>
              <a:ext cx="2734185" cy="338554"/>
            </a:xfrm>
            <a:prstGeom prst="rect">
              <a:avLst/>
            </a:prstGeom>
            <a:noFill/>
          </p:spPr>
          <p:txBody>
            <a:bodyPr wrap="square" rtlCol="0">
              <a:spAutoFit/>
            </a:bodyPr>
            <a:lstStyle/>
            <a:p>
              <a:pPr algn="ctr"/>
              <a:r>
                <a:rPr lang="en-US" sz="1600" b="1"/>
                <a:t>Time to Market</a:t>
              </a:r>
            </a:p>
          </p:txBody>
        </p:sp>
        <p:pic>
          <p:nvPicPr>
            <p:cNvPr id="25" name="Picture 2" descr="The Lever - Board Game Online Wiki">
              <a:extLst>
                <a:ext uri="{FF2B5EF4-FFF2-40B4-BE49-F238E27FC236}">
                  <a16:creationId xmlns:a16="http://schemas.microsoft.com/office/drawing/2014/main" id="{FB380202-0533-4262-B810-43C476C2689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51637" y="2152517"/>
              <a:ext cx="2304484" cy="15363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490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9B2F4D6-215F-224E-BA28-193D133E9180}"/>
              </a:ext>
            </a:extLst>
          </p:cNvPr>
          <p:cNvSpPr/>
          <p:nvPr/>
        </p:nvSpPr>
        <p:spPr>
          <a:xfrm>
            <a:off x="150147" y="972009"/>
            <a:ext cx="8637013" cy="423766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0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5 Year Benefit Summary</a:t>
            </a:r>
          </a:p>
        </p:txBody>
      </p:sp>
      <p:sp>
        <p:nvSpPr>
          <p:cNvPr id="3" name="Title 2">
            <a:extLst>
              <a:ext uri="{FF2B5EF4-FFF2-40B4-BE49-F238E27FC236}">
                <a16:creationId xmlns:a16="http://schemas.microsoft.com/office/drawing/2014/main" id="{A1ADFC3A-40D0-3446-833E-131CD3A72CB0}"/>
              </a:ext>
            </a:extLst>
          </p:cNvPr>
          <p:cNvSpPr>
            <a:spLocks noGrp="1"/>
          </p:cNvSpPr>
          <p:nvPr>
            <p:ph type="title"/>
          </p:nvPr>
        </p:nvSpPr>
        <p:spPr>
          <a:xfrm>
            <a:off x="69385" y="-58100"/>
            <a:ext cx="11222132" cy="668692"/>
          </a:xfrm>
        </p:spPr>
        <p:txBody>
          <a:bodyPr/>
          <a:lstStyle/>
          <a:p>
            <a:r>
              <a:rPr lang="en-US"/>
              <a:t>XXXXX can realize benefit of $4.4M over 5 years</a:t>
            </a:r>
          </a:p>
        </p:txBody>
      </p:sp>
      <p:sp>
        <p:nvSpPr>
          <p:cNvPr id="7" name="Rectangle 6">
            <a:extLst>
              <a:ext uri="{FF2B5EF4-FFF2-40B4-BE49-F238E27FC236}">
                <a16:creationId xmlns:a16="http://schemas.microsoft.com/office/drawing/2014/main" id="{E6591A96-DBE6-2041-87FC-5164444E5B38}"/>
              </a:ext>
            </a:extLst>
          </p:cNvPr>
          <p:cNvSpPr/>
          <p:nvPr/>
        </p:nvSpPr>
        <p:spPr>
          <a:xfrm>
            <a:off x="346859" y="1322781"/>
            <a:ext cx="8328790" cy="373047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grpSp>
        <p:nvGrpSpPr>
          <p:cNvPr id="4" name="Group 3">
            <a:extLst>
              <a:ext uri="{FF2B5EF4-FFF2-40B4-BE49-F238E27FC236}">
                <a16:creationId xmlns:a16="http://schemas.microsoft.com/office/drawing/2014/main" id="{E478034C-1AB3-CF4A-A6BE-7D0D20B578D4}"/>
              </a:ext>
            </a:extLst>
          </p:cNvPr>
          <p:cNvGrpSpPr/>
          <p:nvPr/>
        </p:nvGrpSpPr>
        <p:grpSpPr>
          <a:xfrm>
            <a:off x="911749" y="1384284"/>
            <a:ext cx="1918570" cy="1707728"/>
            <a:chOff x="2172013" y="-743561"/>
            <a:chExt cx="505652" cy="713643"/>
          </a:xfrm>
        </p:grpSpPr>
        <p:sp>
          <p:nvSpPr>
            <p:cNvPr id="5" name="Rectangle 4">
              <a:extLst>
                <a:ext uri="{FF2B5EF4-FFF2-40B4-BE49-F238E27FC236}">
                  <a16:creationId xmlns:a16="http://schemas.microsoft.com/office/drawing/2014/main" id="{5FFAFFD5-9448-E345-A4D9-66DB4C32E8C1}"/>
                </a:ext>
              </a:extLst>
            </p:cNvPr>
            <p:cNvSpPr/>
            <p:nvPr/>
          </p:nvSpPr>
          <p:spPr>
            <a:xfrm>
              <a:off x="2172013" y="-483890"/>
              <a:ext cx="505652" cy="4539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a:ln>
                    <a:noFill/>
                  </a:ln>
                  <a:solidFill>
                    <a:srgbClr val="293E40"/>
                  </a:solidFill>
                  <a:effectLst/>
                  <a:uLnTx/>
                  <a:uFillTx/>
                  <a:latin typeface="Century Gothic" panose="020F0302020204030204"/>
                  <a:ea typeface="+mn-ea"/>
                  <a:cs typeface="+mn-cs"/>
                </a:rPr>
                <a:t>$656K</a:t>
              </a:r>
            </a:p>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293E40"/>
                </a:solidFill>
                <a:effectLst/>
                <a:uLnTx/>
                <a:uFillTx/>
                <a:latin typeface="Century Gothic" panose="020F0302020204030204"/>
                <a:ea typeface="+mn-ea"/>
                <a:cs typeface="+mn-cs"/>
              </a:endParaRP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93E40"/>
                  </a:solidFill>
                  <a:effectLst/>
                  <a:uLnTx/>
                  <a:uFillTx/>
                  <a:latin typeface="Century Gothic" panose="020F0302020204030204"/>
                  <a:ea typeface="+mn-ea"/>
                  <a:cs typeface="+mn-cs"/>
                </a:rPr>
                <a:t>2% higher productivity with less support for changes and audit</a:t>
              </a:r>
              <a:endParaRPr kumimoji="0" lang="en-US" sz="1100" b="1"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6" name="Rectangle 5">
              <a:extLst>
                <a:ext uri="{FF2B5EF4-FFF2-40B4-BE49-F238E27FC236}">
                  <a16:creationId xmlns:a16="http://schemas.microsoft.com/office/drawing/2014/main" id="{75AA1BEC-51C2-6D4D-ABD3-B40B01B1B101}"/>
                </a:ext>
              </a:extLst>
            </p:cNvPr>
            <p:cNvSpPr/>
            <p:nvPr/>
          </p:nvSpPr>
          <p:spPr>
            <a:xfrm>
              <a:off x="2172013" y="-743561"/>
              <a:ext cx="505652" cy="257170"/>
            </a:xfrm>
            <a:prstGeom prst="rect">
              <a:avLst/>
            </a:prstGeom>
            <a:solidFill>
              <a:schemeClr val="accent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Developer Productivity</a:t>
              </a:r>
            </a:p>
          </p:txBody>
        </p:sp>
      </p:grpSp>
      <p:grpSp>
        <p:nvGrpSpPr>
          <p:cNvPr id="21" name="Group 20">
            <a:extLst>
              <a:ext uri="{FF2B5EF4-FFF2-40B4-BE49-F238E27FC236}">
                <a16:creationId xmlns:a16="http://schemas.microsoft.com/office/drawing/2014/main" id="{D0BAF010-D42A-45EB-B138-4E640F1F1269}"/>
              </a:ext>
            </a:extLst>
          </p:cNvPr>
          <p:cNvGrpSpPr/>
          <p:nvPr/>
        </p:nvGrpSpPr>
        <p:grpSpPr>
          <a:xfrm>
            <a:off x="3723611" y="1384284"/>
            <a:ext cx="1918570" cy="1707728"/>
            <a:chOff x="2681658" y="1911308"/>
            <a:chExt cx="1645492" cy="1356545"/>
          </a:xfrm>
        </p:grpSpPr>
        <p:sp>
          <p:nvSpPr>
            <p:cNvPr id="9" name="Rectangle 8">
              <a:extLst>
                <a:ext uri="{FF2B5EF4-FFF2-40B4-BE49-F238E27FC236}">
                  <a16:creationId xmlns:a16="http://schemas.microsoft.com/office/drawing/2014/main" id="{2D51CE68-6E76-E14A-B0C8-A9A73A71BCA9}"/>
                </a:ext>
              </a:extLst>
            </p:cNvPr>
            <p:cNvSpPr/>
            <p:nvPr/>
          </p:nvSpPr>
          <p:spPr>
            <a:xfrm>
              <a:off x="2681658" y="2404910"/>
              <a:ext cx="1645492" cy="8629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a:ln>
                    <a:noFill/>
                  </a:ln>
                  <a:solidFill>
                    <a:srgbClr val="293E40"/>
                  </a:solidFill>
                  <a:effectLst/>
                  <a:uLnTx/>
                  <a:uFillTx/>
                  <a:latin typeface="Century Gothic" panose="020F0302020204030204"/>
                  <a:ea typeface="+mn-ea"/>
                  <a:cs typeface="+mn-cs"/>
                </a:rPr>
                <a:t>$414K</a:t>
              </a:r>
            </a:p>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293E40"/>
                </a:solidFill>
                <a:effectLst/>
                <a:uLnTx/>
                <a:uFillTx/>
                <a:latin typeface="Century Gothic" panose="020F0302020204030204"/>
                <a:ea typeface="+mn-ea"/>
                <a:cs typeface="+mn-cs"/>
              </a:endParaRP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93E40"/>
                  </a:solidFill>
                  <a:effectLst/>
                  <a:uLnTx/>
                  <a:uFillTx/>
                  <a:latin typeface="Century Gothic" panose="020F0302020204030204"/>
                  <a:ea typeface="+mn-ea"/>
                  <a:cs typeface="+mn-cs"/>
                </a:rPr>
                <a:t>80% reduction in development CAB’s meetings</a:t>
              </a:r>
              <a:endParaRPr kumimoji="0" lang="en-US" sz="1100" b="1"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10" name="Rectangle 9">
              <a:extLst>
                <a:ext uri="{FF2B5EF4-FFF2-40B4-BE49-F238E27FC236}">
                  <a16:creationId xmlns:a16="http://schemas.microsoft.com/office/drawing/2014/main" id="{D25646E7-AA20-CF4D-A72A-6734B200CF0A}"/>
                </a:ext>
              </a:extLst>
            </p:cNvPr>
            <p:cNvSpPr/>
            <p:nvPr/>
          </p:nvSpPr>
          <p:spPr>
            <a:xfrm>
              <a:off x="2681658" y="1911308"/>
              <a:ext cx="1645492" cy="488848"/>
            </a:xfrm>
            <a:prstGeom prst="rect">
              <a:avLst/>
            </a:prstGeom>
            <a:solidFill>
              <a:schemeClr val="accent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Change Productivity</a:t>
              </a:r>
            </a:p>
          </p:txBody>
        </p:sp>
      </p:grpSp>
      <p:grpSp>
        <p:nvGrpSpPr>
          <p:cNvPr id="20" name="Group 19">
            <a:extLst>
              <a:ext uri="{FF2B5EF4-FFF2-40B4-BE49-F238E27FC236}">
                <a16:creationId xmlns:a16="http://schemas.microsoft.com/office/drawing/2014/main" id="{E2263F5E-6D6F-4E48-939B-CE1D663DC234}"/>
              </a:ext>
            </a:extLst>
          </p:cNvPr>
          <p:cNvGrpSpPr/>
          <p:nvPr/>
        </p:nvGrpSpPr>
        <p:grpSpPr>
          <a:xfrm>
            <a:off x="6561965" y="1384284"/>
            <a:ext cx="1918570" cy="1707728"/>
            <a:chOff x="4979856" y="1922459"/>
            <a:chExt cx="1645492" cy="1356545"/>
          </a:xfrm>
        </p:grpSpPr>
        <p:sp>
          <p:nvSpPr>
            <p:cNvPr id="12" name="Rectangle 11">
              <a:extLst>
                <a:ext uri="{FF2B5EF4-FFF2-40B4-BE49-F238E27FC236}">
                  <a16:creationId xmlns:a16="http://schemas.microsoft.com/office/drawing/2014/main" id="{40C5AC88-F130-5342-8FE4-442275FF3DF8}"/>
                </a:ext>
              </a:extLst>
            </p:cNvPr>
            <p:cNvSpPr/>
            <p:nvPr/>
          </p:nvSpPr>
          <p:spPr>
            <a:xfrm>
              <a:off x="4979856" y="2416061"/>
              <a:ext cx="1645492" cy="8629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a:ln>
                    <a:noFill/>
                  </a:ln>
                  <a:solidFill>
                    <a:srgbClr val="293E40"/>
                  </a:solidFill>
                  <a:effectLst/>
                  <a:uLnTx/>
                  <a:uFillTx/>
                  <a:latin typeface="Century Gothic" panose="020F0302020204030204"/>
                  <a:ea typeface="+mn-ea"/>
                  <a:cs typeface="+mn-cs"/>
                </a:rPr>
                <a:t>$2.9M</a:t>
              </a:r>
            </a:p>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293E40"/>
                </a:solidFill>
                <a:effectLst/>
                <a:uLnTx/>
                <a:uFillTx/>
                <a:latin typeface="Century Gothic" panose="020F0302020204030204"/>
                <a:ea typeface="+mn-ea"/>
                <a:cs typeface="+mn-cs"/>
              </a:endParaRP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93E40"/>
                  </a:solidFill>
                  <a:effectLst/>
                  <a:uLnTx/>
                  <a:uFillTx/>
                  <a:latin typeface="Century Gothic" panose="020F0302020204030204"/>
                  <a:ea typeface="+mn-ea"/>
                  <a:cs typeface="+mn-cs"/>
                </a:rPr>
                <a:t>Faster project execution due to higher developer productivity</a:t>
              </a:r>
              <a:endParaRPr kumimoji="0" lang="en-US" sz="1100" b="1"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13" name="Rectangle 12">
              <a:extLst>
                <a:ext uri="{FF2B5EF4-FFF2-40B4-BE49-F238E27FC236}">
                  <a16:creationId xmlns:a16="http://schemas.microsoft.com/office/drawing/2014/main" id="{ABCD67F4-C5D4-284F-A850-52608E2BC40D}"/>
                </a:ext>
              </a:extLst>
            </p:cNvPr>
            <p:cNvSpPr/>
            <p:nvPr/>
          </p:nvSpPr>
          <p:spPr>
            <a:xfrm>
              <a:off x="4979856" y="1922459"/>
              <a:ext cx="1645492" cy="488848"/>
            </a:xfrm>
            <a:prstGeom prst="rect">
              <a:avLst/>
            </a:prstGeom>
            <a:solidFill>
              <a:schemeClr val="accent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Project Execution</a:t>
              </a:r>
            </a:p>
          </p:txBody>
        </p:sp>
      </p:grpSp>
      <p:grpSp>
        <p:nvGrpSpPr>
          <p:cNvPr id="14" name="Group 13">
            <a:extLst>
              <a:ext uri="{FF2B5EF4-FFF2-40B4-BE49-F238E27FC236}">
                <a16:creationId xmlns:a16="http://schemas.microsoft.com/office/drawing/2014/main" id="{5EAAC3F6-8769-E74F-8B64-61DEC5F4C65C}"/>
              </a:ext>
            </a:extLst>
          </p:cNvPr>
          <p:cNvGrpSpPr/>
          <p:nvPr/>
        </p:nvGrpSpPr>
        <p:grpSpPr>
          <a:xfrm>
            <a:off x="3723611" y="3265943"/>
            <a:ext cx="1918570" cy="1707728"/>
            <a:chOff x="2172013" y="-743561"/>
            <a:chExt cx="505652" cy="713643"/>
          </a:xfrm>
        </p:grpSpPr>
        <p:sp>
          <p:nvSpPr>
            <p:cNvPr id="15" name="Rectangle 14">
              <a:extLst>
                <a:ext uri="{FF2B5EF4-FFF2-40B4-BE49-F238E27FC236}">
                  <a16:creationId xmlns:a16="http://schemas.microsoft.com/office/drawing/2014/main" id="{6F17DD8D-710D-2C46-9900-77F05A74102C}"/>
                </a:ext>
              </a:extLst>
            </p:cNvPr>
            <p:cNvSpPr/>
            <p:nvPr/>
          </p:nvSpPr>
          <p:spPr>
            <a:xfrm>
              <a:off x="2172013" y="-483890"/>
              <a:ext cx="505652" cy="4539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a:ln>
                    <a:noFill/>
                  </a:ln>
                  <a:solidFill>
                    <a:srgbClr val="293E40"/>
                  </a:solidFill>
                  <a:effectLst/>
                  <a:uLnTx/>
                  <a:uFillTx/>
                  <a:latin typeface="Century Gothic" panose="020F0302020204030204"/>
                  <a:ea typeface="+mn-ea"/>
                  <a:cs typeface="+mn-cs"/>
                </a:rPr>
                <a:t>$348K</a:t>
              </a:r>
            </a:p>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293E40"/>
                </a:solidFill>
                <a:effectLst/>
                <a:uLnTx/>
                <a:uFillTx/>
                <a:latin typeface="Century Gothic" panose="020F0302020204030204"/>
                <a:ea typeface="+mn-ea"/>
                <a:cs typeface="+mn-cs"/>
              </a:endParaRP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93E40"/>
                  </a:solidFill>
                  <a:effectLst/>
                  <a:uLnTx/>
                  <a:uFillTx/>
                  <a:latin typeface="Century Gothic" panose="020F0302020204030204"/>
                  <a:ea typeface="+mn-ea"/>
                  <a:cs typeface="+mn-cs"/>
                </a:rPr>
                <a:t>20% reduction in report and dashboard creation effort</a:t>
              </a:r>
              <a:endParaRPr kumimoji="0" lang="en-US" sz="1100" b="1"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16" name="Rectangle 15">
              <a:extLst>
                <a:ext uri="{FF2B5EF4-FFF2-40B4-BE49-F238E27FC236}">
                  <a16:creationId xmlns:a16="http://schemas.microsoft.com/office/drawing/2014/main" id="{58B2AC07-56B6-2945-B1EB-10007772B5AB}"/>
                </a:ext>
              </a:extLst>
            </p:cNvPr>
            <p:cNvSpPr/>
            <p:nvPr/>
          </p:nvSpPr>
          <p:spPr>
            <a:xfrm>
              <a:off x="2172013" y="-743561"/>
              <a:ext cx="505652" cy="257170"/>
            </a:xfrm>
            <a:prstGeom prst="rect">
              <a:avLst/>
            </a:prstGeom>
            <a:solidFill>
              <a:schemeClr val="accent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Reporting &amp; Analytics</a:t>
              </a:r>
            </a:p>
          </p:txBody>
        </p:sp>
      </p:grpSp>
      <p:grpSp>
        <p:nvGrpSpPr>
          <p:cNvPr id="17" name="Group 16">
            <a:extLst>
              <a:ext uri="{FF2B5EF4-FFF2-40B4-BE49-F238E27FC236}">
                <a16:creationId xmlns:a16="http://schemas.microsoft.com/office/drawing/2014/main" id="{4F6C82F8-572B-EA44-A7F2-EB4089072AFD}"/>
              </a:ext>
            </a:extLst>
          </p:cNvPr>
          <p:cNvGrpSpPr/>
          <p:nvPr/>
        </p:nvGrpSpPr>
        <p:grpSpPr>
          <a:xfrm>
            <a:off x="911749" y="3265943"/>
            <a:ext cx="1918570" cy="1707728"/>
            <a:chOff x="2172013" y="-743561"/>
            <a:chExt cx="505652" cy="713643"/>
          </a:xfrm>
        </p:grpSpPr>
        <p:sp>
          <p:nvSpPr>
            <p:cNvPr id="18" name="Rectangle 17">
              <a:extLst>
                <a:ext uri="{FF2B5EF4-FFF2-40B4-BE49-F238E27FC236}">
                  <a16:creationId xmlns:a16="http://schemas.microsoft.com/office/drawing/2014/main" id="{40B5C080-C83F-4342-9BE2-42D158B8CF2E}"/>
                </a:ext>
              </a:extLst>
            </p:cNvPr>
            <p:cNvSpPr/>
            <p:nvPr/>
          </p:nvSpPr>
          <p:spPr>
            <a:xfrm>
              <a:off x="2172013" y="-483890"/>
              <a:ext cx="505652" cy="4539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2399" b="1" i="0" u="none" strike="noStrike" kern="1200" cap="none" spc="0" normalizeH="0" baseline="0" noProof="0">
                  <a:ln>
                    <a:noFill/>
                  </a:ln>
                  <a:solidFill>
                    <a:srgbClr val="293E40"/>
                  </a:solidFill>
                  <a:effectLst/>
                  <a:uLnTx/>
                  <a:uFillTx/>
                  <a:latin typeface="Century Gothic" panose="020F0302020204030204"/>
                  <a:ea typeface="+mn-ea"/>
                  <a:cs typeface="+mn-cs"/>
                </a:rPr>
                <a:t>$38K</a:t>
              </a:r>
            </a:p>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293E40"/>
                </a:solidFill>
                <a:effectLst/>
                <a:uLnTx/>
                <a:uFillTx/>
                <a:latin typeface="Century Gothic" panose="020F0302020204030204"/>
                <a:ea typeface="+mn-ea"/>
                <a:cs typeface="+mn-cs"/>
              </a:endParaRPr>
            </a:p>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93E40"/>
                  </a:solidFill>
                  <a:effectLst/>
                  <a:uLnTx/>
                  <a:uFillTx/>
                  <a:latin typeface="Century Gothic" panose="020F0302020204030204"/>
                  <a:ea typeface="+mn-ea"/>
                  <a:cs typeface="+mn-cs"/>
                </a:rPr>
                <a:t>20% reduction in outage triage time with better change process adherence</a:t>
              </a:r>
              <a:endParaRPr kumimoji="0" lang="en-US" sz="1100" b="1"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
          <p:nvSpPr>
            <p:cNvPr id="19" name="Rectangle 18">
              <a:extLst>
                <a:ext uri="{FF2B5EF4-FFF2-40B4-BE49-F238E27FC236}">
                  <a16:creationId xmlns:a16="http://schemas.microsoft.com/office/drawing/2014/main" id="{42152170-6081-9F4F-B66B-D3DA8CCE7060}"/>
                </a:ext>
              </a:extLst>
            </p:cNvPr>
            <p:cNvSpPr/>
            <p:nvPr/>
          </p:nvSpPr>
          <p:spPr>
            <a:xfrm>
              <a:off x="2172013" y="-743561"/>
              <a:ext cx="505652" cy="257170"/>
            </a:xfrm>
            <a:prstGeom prst="rect">
              <a:avLst/>
            </a:prstGeom>
            <a:solidFill>
              <a:schemeClr val="accent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entury Gothic" panose="020F0302020204030204"/>
                  <a:ea typeface="+mn-ea"/>
                  <a:cs typeface="+mn-cs"/>
                </a:rPr>
                <a:t>Service Outages</a:t>
              </a:r>
            </a:p>
          </p:txBody>
        </p:sp>
      </p:grpSp>
      <p:sp>
        <p:nvSpPr>
          <p:cNvPr id="29" name="TextBox 28">
            <a:extLst>
              <a:ext uri="{FF2B5EF4-FFF2-40B4-BE49-F238E27FC236}">
                <a16:creationId xmlns:a16="http://schemas.microsoft.com/office/drawing/2014/main" id="{4004A04F-7F42-CA46-B8D6-72B293423C83}"/>
              </a:ext>
            </a:extLst>
          </p:cNvPr>
          <p:cNvSpPr txBox="1"/>
          <p:nvPr/>
        </p:nvSpPr>
        <p:spPr>
          <a:xfrm>
            <a:off x="8969812" y="1393114"/>
            <a:ext cx="3219013" cy="3568108"/>
          </a:xfrm>
          <a:prstGeom prst="rect">
            <a:avLst/>
          </a:prstGeom>
          <a:solidFill>
            <a:schemeClr val="accent1">
              <a:lumMod val="60000"/>
              <a:lumOff val="40000"/>
            </a:schemeClr>
          </a:solidFill>
        </p:spPr>
        <p:txBody>
          <a:bodyPr wrap="square" tIns="108000" rtlCol="0">
            <a:normAutofit/>
          </a:bodyPr>
          <a:lstStyle/>
          <a:p>
            <a:pPr marL="0" marR="0" lvl="0" indent="0" algn="l" defTabSz="457040" rtl="0" eaLnBrk="1" fontAlgn="auto" latinLnBrk="0" hangingPunct="1">
              <a:lnSpc>
                <a:spcPct val="100000"/>
              </a:lnSpc>
              <a:spcBef>
                <a:spcPts val="120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30" name="Pentagon 29">
            <a:extLst>
              <a:ext uri="{FF2B5EF4-FFF2-40B4-BE49-F238E27FC236}">
                <a16:creationId xmlns:a16="http://schemas.microsoft.com/office/drawing/2014/main" id="{AC4A8380-57D8-694E-A112-0FF586CDBE3B}"/>
              </a:ext>
            </a:extLst>
          </p:cNvPr>
          <p:cNvSpPr/>
          <p:nvPr/>
        </p:nvSpPr>
        <p:spPr>
          <a:xfrm flipH="1">
            <a:off x="8623028" y="1393114"/>
            <a:ext cx="346783" cy="3568108"/>
          </a:xfrm>
          <a:prstGeom prst="homePlate">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31" name="Rectangle 30">
            <a:extLst>
              <a:ext uri="{FF2B5EF4-FFF2-40B4-BE49-F238E27FC236}">
                <a16:creationId xmlns:a16="http://schemas.microsoft.com/office/drawing/2014/main" id="{56CA9243-DDCD-D944-9F92-CD082F81584B}"/>
              </a:ext>
            </a:extLst>
          </p:cNvPr>
          <p:cNvSpPr/>
          <p:nvPr/>
        </p:nvSpPr>
        <p:spPr>
          <a:xfrm>
            <a:off x="8899767" y="1949199"/>
            <a:ext cx="1299866" cy="548640"/>
          </a:xfrm>
          <a:prstGeom prst="rect">
            <a:avLst/>
          </a:prstGeom>
          <a:solidFill>
            <a:schemeClr val="tx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entury Gothic" panose="020F0302020204030204"/>
                <a:ea typeface="+mn-ea"/>
                <a:cs typeface="+mn-cs"/>
              </a:rPr>
              <a:t>405%</a:t>
            </a:r>
          </a:p>
        </p:txBody>
      </p:sp>
      <p:sp>
        <p:nvSpPr>
          <p:cNvPr id="35" name="Rectangle 34">
            <a:extLst>
              <a:ext uri="{FF2B5EF4-FFF2-40B4-BE49-F238E27FC236}">
                <a16:creationId xmlns:a16="http://schemas.microsoft.com/office/drawing/2014/main" id="{899EA461-70AB-8145-BD3E-9A46529F783F}"/>
              </a:ext>
            </a:extLst>
          </p:cNvPr>
          <p:cNvSpPr/>
          <p:nvPr/>
        </p:nvSpPr>
        <p:spPr>
          <a:xfrm>
            <a:off x="10316372" y="1920185"/>
            <a:ext cx="2162349" cy="644598"/>
          </a:xfrm>
          <a:prstGeom prst="rect">
            <a:avLst/>
          </a:prstGeom>
          <a:noFill/>
        </p:spPr>
        <p:txBody>
          <a:bodyPr wrap="square" lIns="0" tIns="0" rIns="0" bIns="0" rtlCol="0" anchor="ctr">
            <a:noAutofit/>
          </a:bodyPr>
          <a:lstStyle/>
          <a:p>
            <a:pPr marL="0" marR="0" lvl="0" indent="0" algn="l" defTabSz="45704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panose="020F0302020204030204"/>
                <a:ea typeface="+mn-ea"/>
                <a:cs typeface="+mn-cs"/>
              </a:rPr>
              <a:t>ROI</a:t>
            </a:r>
          </a:p>
        </p:txBody>
      </p:sp>
      <p:sp>
        <p:nvSpPr>
          <p:cNvPr id="36" name="Rectangle 35">
            <a:extLst>
              <a:ext uri="{FF2B5EF4-FFF2-40B4-BE49-F238E27FC236}">
                <a16:creationId xmlns:a16="http://schemas.microsoft.com/office/drawing/2014/main" id="{A3BBD390-80A0-0647-87E4-B70A5A81B92D}"/>
              </a:ext>
            </a:extLst>
          </p:cNvPr>
          <p:cNvSpPr/>
          <p:nvPr/>
        </p:nvSpPr>
        <p:spPr>
          <a:xfrm>
            <a:off x="8899768" y="2677165"/>
            <a:ext cx="1299866" cy="548640"/>
          </a:xfrm>
          <a:prstGeom prst="rect">
            <a:avLst/>
          </a:prstGeom>
          <a:solidFill>
            <a:schemeClr val="tx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entury Gothic" panose="020F0302020204030204"/>
                <a:ea typeface="+mn-ea"/>
                <a:cs typeface="+mn-cs"/>
              </a:rPr>
              <a:t>5 months</a:t>
            </a:r>
          </a:p>
        </p:txBody>
      </p:sp>
      <p:sp>
        <p:nvSpPr>
          <p:cNvPr id="37" name="Rectangle 36">
            <a:extLst>
              <a:ext uri="{FF2B5EF4-FFF2-40B4-BE49-F238E27FC236}">
                <a16:creationId xmlns:a16="http://schemas.microsoft.com/office/drawing/2014/main" id="{59F0A5C2-4E98-FB46-87F6-F7B6F534F06F}"/>
              </a:ext>
            </a:extLst>
          </p:cNvPr>
          <p:cNvSpPr/>
          <p:nvPr/>
        </p:nvSpPr>
        <p:spPr>
          <a:xfrm>
            <a:off x="10315306" y="2617649"/>
            <a:ext cx="2032892" cy="644599"/>
          </a:xfrm>
          <a:prstGeom prst="rect">
            <a:avLst/>
          </a:prstGeom>
          <a:noFill/>
        </p:spPr>
        <p:txBody>
          <a:bodyPr wrap="square" lIns="0" tIns="0" rIns="0" bIns="0" rtlCol="0" anchor="ctr">
            <a:noAutofit/>
          </a:bodyPr>
          <a:lstStyle/>
          <a:p>
            <a:pPr marL="0" marR="0" lvl="0" indent="0" algn="l" defTabSz="45704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panose="020F0302020204030204"/>
                <a:ea typeface="+mn-ea"/>
                <a:cs typeface="+mn-cs"/>
              </a:rPr>
              <a:t>Payback Period</a:t>
            </a:r>
          </a:p>
        </p:txBody>
      </p:sp>
      <p:sp>
        <p:nvSpPr>
          <p:cNvPr id="38" name="Rectangle 37">
            <a:extLst>
              <a:ext uri="{FF2B5EF4-FFF2-40B4-BE49-F238E27FC236}">
                <a16:creationId xmlns:a16="http://schemas.microsoft.com/office/drawing/2014/main" id="{DBC3813B-7DA8-AD4D-A07E-ADE96E228A57}"/>
              </a:ext>
            </a:extLst>
          </p:cNvPr>
          <p:cNvSpPr/>
          <p:nvPr/>
        </p:nvSpPr>
        <p:spPr>
          <a:xfrm>
            <a:off x="8906171" y="3392511"/>
            <a:ext cx="1299866" cy="548640"/>
          </a:xfrm>
          <a:prstGeom prst="rect">
            <a:avLst/>
          </a:prstGeom>
          <a:solidFill>
            <a:schemeClr val="tx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entury Gothic" panose="020F0302020204030204"/>
                <a:ea typeface="+mn-ea"/>
                <a:cs typeface="+mn-cs"/>
              </a:rPr>
              <a:t>$3.6M</a:t>
            </a:r>
          </a:p>
        </p:txBody>
      </p:sp>
      <p:sp>
        <p:nvSpPr>
          <p:cNvPr id="39" name="Rectangle 38">
            <a:extLst>
              <a:ext uri="{FF2B5EF4-FFF2-40B4-BE49-F238E27FC236}">
                <a16:creationId xmlns:a16="http://schemas.microsoft.com/office/drawing/2014/main" id="{2F105672-1F83-7D49-9AD4-5093DE066E42}"/>
              </a:ext>
            </a:extLst>
          </p:cNvPr>
          <p:cNvSpPr/>
          <p:nvPr/>
        </p:nvSpPr>
        <p:spPr>
          <a:xfrm>
            <a:off x="10322777" y="3363497"/>
            <a:ext cx="1866048" cy="644598"/>
          </a:xfrm>
          <a:prstGeom prst="rect">
            <a:avLst/>
          </a:prstGeom>
          <a:noFill/>
        </p:spPr>
        <p:txBody>
          <a:bodyPr wrap="square" lIns="0" tIns="0" rIns="0" bIns="0" rtlCol="0" anchor="ctr">
            <a:noAutofit/>
          </a:bodyPr>
          <a:lstStyle/>
          <a:p>
            <a:pPr marL="0" marR="0" lvl="0" indent="0" algn="l" defTabSz="45704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panose="020F0302020204030204"/>
                <a:ea typeface="+mn-ea"/>
                <a:cs typeface="+mn-cs"/>
              </a:rPr>
              <a:t>5 Year Net Benefit</a:t>
            </a:r>
            <a:endParaRPr kumimoji="0" lang="en-US" sz="1800" b="1" i="1" u="none" strike="noStrike" kern="1200" cap="none" spc="0" normalizeH="0" baseline="0" noProof="0">
              <a:ln>
                <a:noFill/>
              </a:ln>
              <a:solidFill>
                <a:srgbClr val="FFFFFF"/>
              </a:solidFill>
              <a:effectLst/>
              <a:uLnTx/>
              <a:uFillTx/>
              <a:latin typeface="Century Gothic" panose="020F0302020204030204"/>
              <a:ea typeface="+mn-ea"/>
              <a:cs typeface="+mn-cs"/>
            </a:endParaRPr>
          </a:p>
        </p:txBody>
      </p:sp>
      <p:sp>
        <p:nvSpPr>
          <p:cNvPr id="40" name="Rectangle 39">
            <a:extLst>
              <a:ext uri="{FF2B5EF4-FFF2-40B4-BE49-F238E27FC236}">
                <a16:creationId xmlns:a16="http://schemas.microsoft.com/office/drawing/2014/main" id="{B975FDD4-35AD-0849-BF31-75605342D773}"/>
              </a:ext>
            </a:extLst>
          </p:cNvPr>
          <p:cNvSpPr/>
          <p:nvPr/>
        </p:nvSpPr>
        <p:spPr>
          <a:xfrm>
            <a:off x="8918799" y="4144263"/>
            <a:ext cx="1299866" cy="548640"/>
          </a:xfrm>
          <a:prstGeom prst="rect">
            <a:avLst/>
          </a:prstGeom>
          <a:solidFill>
            <a:schemeClr val="tx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entury Gothic" panose="020F0302020204030204"/>
                <a:ea typeface="+mn-ea"/>
                <a:cs typeface="+mn-cs"/>
              </a:rPr>
              <a:t>$59K</a:t>
            </a:r>
          </a:p>
        </p:txBody>
      </p:sp>
      <p:sp>
        <p:nvSpPr>
          <p:cNvPr id="41" name="Rectangle 40">
            <a:extLst>
              <a:ext uri="{FF2B5EF4-FFF2-40B4-BE49-F238E27FC236}">
                <a16:creationId xmlns:a16="http://schemas.microsoft.com/office/drawing/2014/main" id="{2A2B00AE-BF2B-2C4B-AFA4-DB509DC2AC5B}"/>
              </a:ext>
            </a:extLst>
          </p:cNvPr>
          <p:cNvSpPr/>
          <p:nvPr/>
        </p:nvSpPr>
        <p:spPr>
          <a:xfrm>
            <a:off x="10344549" y="4115249"/>
            <a:ext cx="2031826" cy="644598"/>
          </a:xfrm>
          <a:prstGeom prst="rect">
            <a:avLst/>
          </a:prstGeom>
          <a:noFill/>
        </p:spPr>
        <p:txBody>
          <a:bodyPr wrap="square" lIns="0" tIns="0" rIns="0" bIns="0" rtlCol="0" anchor="ctr">
            <a:noAutofit/>
          </a:bodyPr>
          <a:lstStyle/>
          <a:p>
            <a:pPr marL="0" marR="0" lvl="0" indent="0" algn="l" defTabSz="45704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panose="020F0302020204030204"/>
                <a:ea typeface="+mn-ea"/>
                <a:cs typeface="+mn-cs"/>
              </a:rPr>
              <a:t>Cost of Delay / month</a:t>
            </a:r>
          </a:p>
        </p:txBody>
      </p:sp>
      <p:sp>
        <p:nvSpPr>
          <p:cNvPr id="42" name="Rectangle 41">
            <a:extLst>
              <a:ext uri="{FF2B5EF4-FFF2-40B4-BE49-F238E27FC236}">
                <a16:creationId xmlns:a16="http://schemas.microsoft.com/office/drawing/2014/main" id="{D4F16E66-6E3F-D540-899A-BB30BA8937DD}"/>
              </a:ext>
            </a:extLst>
          </p:cNvPr>
          <p:cNvSpPr/>
          <p:nvPr/>
        </p:nvSpPr>
        <p:spPr>
          <a:xfrm>
            <a:off x="8447800" y="1392677"/>
            <a:ext cx="4051372" cy="400110"/>
          </a:xfrm>
          <a:prstGeom prst="rect">
            <a:avLst/>
          </a:prstGeom>
        </p:spPr>
        <p:txBody>
          <a:bodyPr wrap="square">
            <a:spAutoFit/>
          </a:bodyP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entury Gothic" panose="020F0302020204030204"/>
                <a:ea typeface="+mn-ea"/>
                <a:cs typeface="+mn-cs"/>
              </a:rPr>
              <a:t>Summarized Value Metrics</a:t>
            </a:r>
          </a:p>
        </p:txBody>
      </p:sp>
      <p:sp>
        <p:nvSpPr>
          <p:cNvPr id="43" name="Rectangle 42">
            <a:extLst>
              <a:ext uri="{FF2B5EF4-FFF2-40B4-BE49-F238E27FC236}">
                <a16:creationId xmlns:a16="http://schemas.microsoft.com/office/drawing/2014/main" id="{70198691-33F7-F54E-9337-F3E0FF724515}"/>
              </a:ext>
            </a:extLst>
          </p:cNvPr>
          <p:cNvSpPr/>
          <p:nvPr/>
        </p:nvSpPr>
        <p:spPr>
          <a:xfrm>
            <a:off x="150148" y="5227566"/>
            <a:ext cx="11539944" cy="1497654"/>
          </a:xfrm>
          <a:prstGeom prst="rect">
            <a:avLst/>
          </a:prstGeom>
          <a:solidFill>
            <a:schemeClr val="bg1"/>
          </a:solidFill>
        </p:spPr>
        <p:txBody>
          <a:bodyPr wrap="square">
            <a:spAutoFit/>
          </a:bodyPr>
          <a:lstStyle/>
          <a:p>
            <a:pPr marL="0" marR="0" lvl="0" indent="0" algn="l" defTabSz="456903" rtl="0" eaLnBrk="1" fontAlgn="auto" latinLnBrk="0" hangingPunct="1">
              <a:lnSpc>
                <a:spcPct val="100000"/>
              </a:lnSpc>
              <a:spcBef>
                <a:spcPts val="0"/>
              </a:spcBef>
              <a:spcAft>
                <a:spcPts val="0"/>
              </a:spcAft>
              <a:buClrTx/>
              <a:buSzTx/>
              <a:buFontTx/>
              <a:buNone/>
              <a:tabLst/>
              <a:defRPr/>
            </a:pPr>
            <a:r>
              <a:rPr kumimoji="0" lang="en-US" sz="2132" b="1" i="0" u="none" strike="noStrike" kern="1200" cap="none" spc="0" normalizeH="0" baseline="0" noProof="0">
                <a:ln>
                  <a:noFill/>
                </a:ln>
                <a:solidFill>
                  <a:srgbClr val="283D40">
                    <a:lumMod val="40000"/>
                    <a:lumOff val="60000"/>
                  </a:srgbClr>
                </a:solidFill>
                <a:effectLst/>
                <a:uLnTx/>
                <a:uFillTx/>
                <a:latin typeface="Century Gothic" panose="020F0302020204030204"/>
                <a:ea typeface="+mn-ea"/>
                <a:cs typeface="+mn-cs"/>
              </a:rPr>
              <a:t>Key highlights</a:t>
            </a:r>
          </a:p>
          <a:p>
            <a:pPr marL="0" marR="0" lvl="0" indent="0" algn="l" defTabSz="45690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93E40"/>
              </a:solidFill>
              <a:effectLst/>
              <a:uLnTx/>
              <a:uFillTx/>
              <a:latin typeface="Century Gothic" panose="020F0302020204030204"/>
              <a:ea typeface="+mn-ea"/>
              <a:cs typeface="+mn-cs"/>
            </a:endParaRPr>
          </a:p>
          <a:p>
            <a:pPr marL="228589" marR="0" lvl="0" indent="-228589" algn="l" defTabSz="45704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93E40"/>
                </a:solidFill>
                <a:effectLst/>
                <a:uLnTx/>
                <a:uFillTx/>
                <a:latin typeface="Century Gothic" panose="020F0302020204030204"/>
                <a:ea typeface="+mn-ea"/>
                <a:cs typeface="+mn-cs"/>
              </a:rPr>
              <a:t>Accelerated implementation timeline due to XXXX's current use of and familiarity with ServiceNow's platform</a:t>
            </a:r>
          </a:p>
          <a:p>
            <a:pPr marL="228589" marR="0" lvl="0" indent="-228589" algn="l" defTabSz="45704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93E40"/>
                </a:solidFill>
                <a:effectLst/>
                <a:uLnTx/>
                <a:uFillTx/>
                <a:latin typeface="Century Gothic" panose="020F0302020204030204"/>
                <a:ea typeface="+mn-ea"/>
                <a:cs typeface="+mn-cs"/>
              </a:rPr>
              <a:t>Current benefits covers only 150/500 developers and expanding use of solution to more developers will deliver more benefits as adoption grows</a:t>
            </a:r>
          </a:p>
          <a:p>
            <a:pPr marL="228589" marR="0" lvl="0" indent="-228589" algn="l" defTabSz="45704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293E40"/>
                </a:solidFill>
                <a:effectLst/>
                <a:uLnTx/>
                <a:uFillTx/>
                <a:latin typeface="Century Gothic" panose="020F0302020204030204"/>
                <a:ea typeface="+mn-ea"/>
                <a:cs typeface="+mn-cs"/>
              </a:rPr>
              <a:t>Benefits ramp up after implementation (50%, 75% and 100%) over 3 years</a:t>
            </a:r>
          </a:p>
        </p:txBody>
      </p:sp>
    </p:spTree>
    <p:extLst>
      <p:ext uri="{BB962C8B-B14F-4D97-AF65-F5344CB8AC3E}">
        <p14:creationId xmlns:p14="http://schemas.microsoft.com/office/powerpoint/2010/main" val="132647136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209">
            <a:extLst>
              <a:ext uri="{FF2B5EF4-FFF2-40B4-BE49-F238E27FC236}">
                <a16:creationId xmlns:a16="http://schemas.microsoft.com/office/drawing/2014/main" id="{955BCCA4-5CA9-4D81-BEEA-362DFF424242}"/>
              </a:ext>
            </a:extLst>
          </p:cNvPr>
          <p:cNvSpPr/>
          <p:nvPr/>
        </p:nvSpPr>
        <p:spPr>
          <a:xfrm>
            <a:off x="3801614" y="3582715"/>
            <a:ext cx="75071" cy="865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4F9AF8B-DAAC-4EC4-A18B-87131CFE4903}"/>
              </a:ext>
            </a:extLst>
          </p:cNvPr>
          <p:cNvSpPr/>
          <p:nvPr/>
        </p:nvSpPr>
        <p:spPr>
          <a:xfrm rot="16200000">
            <a:off x="563695" y="1530260"/>
            <a:ext cx="2231136" cy="223113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solidFill>
                <a:srgbClr val="FFFFFF"/>
              </a:solidFill>
              <a:latin typeface="Century Gothic" panose="020B0502020202020204" pitchFamily="34" charset="0"/>
              <a:ea typeface="Calibri" charset="0"/>
              <a:cs typeface="Calibri" charset="0"/>
            </a:endParaRPr>
          </a:p>
        </p:txBody>
      </p:sp>
      <p:grpSp>
        <p:nvGrpSpPr>
          <p:cNvPr id="211" name="Group 210">
            <a:extLst>
              <a:ext uri="{FF2B5EF4-FFF2-40B4-BE49-F238E27FC236}">
                <a16:creationId xmlns:a16="http://schemas.microsoft.com/office/drawing/2014/main" id="{589A4F26-297A-4D96-ABE8-69EBD29271C6}"/>
              </a:ext>
            </a:extLst>
          </p:cNvPr>
          <p:cNvGrpSpPr/>
          <p:nvPr/>
        </p:nvGrpSpPr>
        <p:grpSpPr>
          <a:xfrm>
            <a:off x="729024" y="1954977"/>
            <a:ext cx="1900478" cy="1255077"/>
            <a:chOff x="729024" y="2139980"/>
            <a:chExt cx="1900478" cy="1255077"/>
          </a:xfrm>
        </p:grpSpPr>
        <p:sp>
          <p:nvSpPr>
            <p:cNvPr id="188" name="Rectangle 187">
              <a:extLst>
                <a:ext uri="{FF2B5EF4-FFF2-40B4-BE49-F238E27FC236}">
                  <a16:creationId xmlns:a16="http://schemas.microsoft.com/office/drawing/2014/main" id="{C620569D-D781-4DCD-98C2-A05A975D23B9}"/>
                </a:ext>
              </a:extLst>
            </p:cNvPr>
            <p:cNvSpPr/>
            <p:nvPr/>
          </p:nvSpPr>
          <p:spPr>
            <a:xfrm>
              <a:off x="729024" y="2139980"/>
              <a:ext cx="1900478" cy="646331"/>
            </a:xfrm>
            <a:prstGeom prst="rect">
              <a:avLst/>
            </a:prstGeom>
          </p:spPr>
          <p:txBody>
            <a:bodyPr wrap="square">
              <a:spAutoFit/>
            </a:bodyPr>
            <a:lstStyle/>
            <a:p>
              <a:pPr algn="ctr">
                <a:lnSpc>
                  <a:spcPct val="90000"/>
                </a:lnSpc>
                <a:spcBef>
                  <a:spcPts val="1200"/>
                </a:spcBef>
                <a:buClr>
                  <a:schemeClr val="tx2"/>
                </a:buClr>
              </a:pPr>
              <a:r>
                <a:rPr lang="en-US" sz="4000" b="1">
                  <a:solidFill>
                    <a:schemeClr val="bg1"/>
                  </a:solidFill>
                  <a:latin typeface="Century Gothic" panose="020B0502020202020204" pitchFamily="34" charset="0"/>
                  <a:ea typeface="Calibri" charset="0"/>
                  <a:cs typeface="Calibri" charset="0"/>
                </a:rPr>
                <a:t>3X</a:t>
              </a:r>
            </a:p>
          </p:txBody>
        </p:sp>
        <p:sp>
          <p:nvSpPr>
            <p:cNvPr id="189" name="TextBox 188">
              <a:extLst>
                <a:ext uri="{FF2B5EF4-FFF2-40B4-BE49-F238E27FC236}">
                  <a16:creationId xmlns:a16="http://schemas.microsoft.com/office/drawing/2014/main" id="{C5A3169D-0032-4822-863E-2BD7782E0B16}"/>
                </a:ext>
              </a:extLst>
            </p:cNvPr>
            <p:cNvSpPr txBox="1"/>
            <p:nvPr/>
          </p:nvSpPr>
          <p:spPr>
            <a:xfrm>
              <a:off x="791496" y="2721026"/>
              <a:ext cx="1775536" cy="674031"/>
            </a:xfrm>
            <a:prstGeom prst="rect">
              <a:avLst/>
            </a:prstGeom>
            <a:noFill/>
          </p:spPr>
          <p:txBody>
            <a:bodyPr wrap="square" rtlCol="0">
              <a:spAutoFit/>
            </a:bodyPr>
            <a:lstStyle/>
            <a:p>
              <a:pPr algn="ctr">
                <a:lnSpc>
                  <a:spcPct val="90000"/>
                </a:lnSpc>
                <a:spcBef>
                  <a:spcPts val="1200"/>
                </a:spcBef>
                <a:buClr>
                  <a:schemeClr val="tx2"/>
                </a:buClr>
              </a:pPr>
              <a:r>
                <a:rPr lang="en-US" sz="1400">
                  <a:solidFill>
                    <a:schemeClr val="bg1"/>
                  </a:solidFill>
                  <a:latin typeface="Century Gothic" panose="020B0502020202020204" pitchFamily="34" charset="0"/>
                  <a:ea typeface="Calibri" charset="0"/>
                  <a:cs typeface="Calibri" charset="0"/>
                </a:rPr>
                <a:t>more changes approved in the first nine months</a:t>
              </a:r>
              <a:r>
                <a:rPr lang="en-US" sz="1400" baseline="30000">
                  <a:solidFill>
                    <a:schemeClr val="bg1"/>
                  </a:solidFill>
                  <a:latin typeface="Century Gothic" panose="020B0502020202020204" pitchFamily="34" charset="0"/>
                  <a:ea typeface="Calibri" charset="0"/>
                  <a:cs typeface="Calibri" charset="0"/>
                </a:rPr>
                <a:t>1</a:t>
              </a:r>
            </a:p>
          </p:txBody>
        </p:sp>
      </p:grpSp>
      <p:sp>
        <p:nvSpPr>
          <p:cNvPr id="191" name="Oval 190">
            <a:extLst>
              <a:ext uri="{FF2B5EF4-FFF2-40B4-BE49-F238E27FC236}">
                <a16:creationId xmlns:a16="http://schemas.microsoft.com/office/drawing/2014/main" id="{8324F9E5-A00F-45F0-8B5C-D9913645C3A7}"/>
              </a:ext>
            </a:extLst>
          </p:cNvPr>
          <p:cNvSpPr/>
          <p:nvPr/>
        </p:nvSpPr>
        <p:spPr>
          <a:xfrm rot="16200000">
            <a:off x="4093301" y="1530260"/>
            <a:ext cx="2231136" cy="223113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solidFill>
                <a:srgbClr val="FFFFFF"/>
              </a:solidFill>
              <a:latin typeface="Century Gothic" panose="020B0502020202020204" pitchFamily="34" charset="0"/>
              <a:ea typeface="Calibri" charset="0"/>
              <a:cs typeface="Calibri" charset="0"/>
            </a:endParaRPr>
          </a:p>
        </p:txBody>
      </p:sp>
      <p:grpSp>
        <p:nvGrpSpPr>
          <p:cNvPr id="216" name="Group 215">
            <a:extLst>
              <a:ext uri="{FF2B5EF4-FFF2-40B4-BE49-F238E27FC236}">
                <a16:creationId xmlns:a16="http://schemas.microsoft.com/office/drawing/2014/main" id="{AB590D9A-22FB-4F9C-BC85-75C3EA32AA40}"/>
              </a:ext>
            </a:extLst>
          </p:cNvPr>
          <p:cNvGrpSpPr/>
          <p:nvPr/>
        </p:nvGrpSpPr>
        <p:grpSpPr>
          <a:xfrm>
            <a:off x="4258630" y="1954978"/>
            <a:ext cx="1900478" cy="1642875"/>
            <a:chOff x="4258630" y="2139980"/>
            <a:chExt cx="1900478" cy="1642875"/>
          </a:xfrm>
        </p:grpSpPr>
        <p:sp>
          <p:nvSpPr>
            <p:cNvPr id="192" name="Rectangle 191">
              <a:extLst>
                <a:ext uri="{FF2B5EF4-FFF2-40B4-BE49-F238E27FC236}">
                  <a16:creationId xmlns:a16="http://schemas.microsoft.com/office/drawing/2014/main" id="{585CFA2E-D413-4DC5-90BB-D8EFC8A344AC}"/>
                </a:ext>
              </a:extLst>
            </p:cNvPr>
            <p:cNvSpPr/>
            <p:nvPr/>
          </p:nvSpPr>
          <p:spPr>
            <a:xfrm>
              <a:off x="4258630" y="2139980"/>
              <a:ext cx="1900478" cy="646331"/>
            </a:xfrm>
            <a:prstGeom prst="rect">
              <a:avLst/>
            </a:prstGeom>
          </p:spPr>
          <p:txBody>
            <a:bodyPr wrap="square">
              <a:spAutoFit/>
            </a:bodyPr>
            <a:lstStyle/>
            <a:p>
              <a:pPr algn="ctr">
                <a:lnSpc>
                  <a:spcPct val="90000"/>
                </a:lnSpc>
                <a:spcBef>
                  <a:spcPts val="1200"/>
                </a:spcBef>
                <a:buClr>
                  <a:schemeClr val="tx2"/>
                </a:buClr>
              </a:pPr>
              <a:r>
                <a:rPr lang="en-US" sz="4000" b="1">
                  <a:solidFill>
                    <a:schemeClr val="bg1"/>
                  </a:solidFill>
                  <a:latin typeface="Century Gothic" panose="020B0502020202020204" pitchFamily="34" charset="0"/>
                  <a:ea typeface="Calibri" charset="0"/>
                  <a:cs typeface="Calibri" charset="0"/>
                </a:rPr>
                <a:t>20%</a:t>
              </a:r>
            </a:p>
          </p:txBody>
        </p:sp>
        <p:sp>
          <p:nvSpPr>
            <p:cNvPr id="193" name="TextBox 192">
              <a:extLst>
                <a:ext uri="{FF2B5EF4-FFF2-40B4-BE49-F238E27FC236}">
                  <a16:creationId xmlns:a16="http://schemas.microsoft.com/office/drawing/2014/main" id="{F3416060-425C-4D66-8035-1E694DA3C461}"/>
                </a:ext>
              </a:extLst>
            </p:cNvPr>
            <p:cNvSpPr txBox="1"/>
            <p:nvPr/>
          </p:nvSpPr>
          <p:spPr>
            <a:xfrm>
              <a:off x="4394762" y="2721026"/>
              <a:ext cx="1628214" cy="1061829"/>
            </a:xfrm>
            <a:prstGeom prst="rect">
              <a:avLst/>
            </a:prstGeom>
            <a:noFill/>
          </p:spPr>
          <p:txBody>
            <a:bodyPr wrap="square" rtlCol="0">
              <a:spAutoFit/>
            </a:bodyPr>
            <a:lstStyle/>
            <a:p>
              <a:pPr algn="ctr">
                <a:lnSpc>
                  <a:spcPct val="90000"/>
                </a:lnSpc>
                <a:spcBef>
                  <a:spcPts val="1200"/>
                </a:spcBef>
                <a:buClr>
                  <a:schemeClr val="tx2"/>
                </a:buClr>
              </a:pPr>
              <a:r>
                <a:rPr lang="en-US" sz="1400">
                  <a:solidFill>
                    <a:schemeClr val="bg1"/>
                  </a:solidFill>
                  <a:latin typeface="Century Gothic" panose="020B0502020202020204" pitchFamily="34" charset="0"/>
                  <a:ea typeface="Calibri" charset="0"/>
                  <a:cs typeface="Calibri" charset="0"/>
                </a:rPr>
                <a:t>Time savings with elimination of manual changes and manual re-work</a:t>
              </a:r>
              <a:r>
                <a:rPr lang="en-US" sz="1400" baseline="30000">
                  <a:solidFill>
                    <a:schemeClr val="bg1"/>
                  </a:solidFill>
                  <a:latin typeface="Century Gothic" panose="020B0502020202020204" pitchFamily="34" charset="0"/>
                  <a:ea typeface="Calibri" charset="0"/>
                  <a:cs typeface="Calibri" charset="0"/>
                </a:rPr>
                <a:t>1</a:t>
              </a:r>
            </a:p>
          </p:txBody>
        </p:sp>
      </p:grpSp>
      <p:sp>
        <p:nvSpPr>
          <p:cNvPr id="195" name="Oval 194">
            <a:extLst>
              <a:ext uri="{FF2B5EF4-FFF2-40B4-BE49-F238E27FC236}">
                <a16:creationId xmlns:a16="http://schemas.microsoft.com/office/drawing/2014/main" id="{E49689E9-C739-4552-B64C-819939D7CE52}"/>
              </a:ext>
            </a:extLst>
          </p:cNvPr>
          <p:cNvSpPr/>
          <p:nvPr/>
        </p:nvSpPr>
        <p:spPr>
          <a:xfrm rot="16200000">
            <a:off x="7627858" y="1530260"/>
            <a:ext cx="2231136" cy="223113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solidFill>
                <a:srgbClr val="FFFFFF"/>
              </a:solidFill>
              <a:latin typeface="Century Gothic" panose="020B0502020202020204" pitchFamily="34" charset="0"/>
              <a:ea typeface="Calibri" charset="0"/>
              <a:cs typeface="Calibri" charset="0"/>
            </a:endParaRPr>
          </a:p>
        </p:txBody>
      </p:sp>
      <p:grpSp>
        <p:nvGrpSpPr>
          <p:cNvPr id="215" name="Group 214">
            <a:extLst>
              <a:ext uri="{FF2B5EF4-FFF2-40B4-BE49-F238E27FC236}">
                <a16:creationId xmlns:a16="http://schemas.microsoft.com/office/drawing/2014/main" id="{EFEC9E0A-BACC-40B9-B1D2-0FE877742FF3}"/>
              </a:ext>
            </a:extLst>
          </p:cNvPr>
          <p:cNvGrpSpPr/>
          <p:nvPr/>
        </p:nvGrpSpPr>
        <p:grpSpPr>
          <a:xfrm>
            <a:off x="7793187" y="1938990"/>
            <a:ext cx="1900478" cy="1448976"/>
            <a:chOff x="7793187" y="2139980"/>
            <a:chExt cx="1900478" cy="1448976"/>
          </a:xfrm>
        </p:grpSpPr>
        <p:sp>
          <p:nvSpPr>
            <p:cNvPr id="196" name="Rectangle 195">
              <a:extLst>
                <a:ext uri="{FF2B5EF4-FFF2-40B4-BE49-F238E27FC236}">
                  <a16:creationId xmlns:a16="http://schemas.microsoft.com/office/drawing/2014/main" id="{521B6732-BD6B-408C-B94A-2F3420EF712A}"/>
                </a:ext>
              </a:extLst>
            </p:cNvPr>
            <p:cNvSpPr/>
            <p:nvPr/>
          </p:nvSpPr>
          <p:spPr>
            <a:xfrm>
              <a:off x="7793187" y="2139980"/>
              <a:ext cx="1900478" cy="646331"/>
            </a:xfrm>
            <a:prstGeom prst="rect">
              <a:avLst/>
            </a:prstGeom>
          </p:spPr>
          <p:txBody>
            <a:bodyPr wrap="square">
              <a:spAutoFit/>
            </a:bodyPr>
            <a:lstStyle/>
            <a:p>
              <a:pPr algn="ctr">
                <a:lnSpc>
                  <a:spcPct val="90000"/>
                </a:lnSpc>
                <a:spcBef>
                  <a:spcPts val="1200"/>
                </a:spcBef>
                <a:buClr>
                  <a:schemeClr val="tx2"/>
                </a:buClr>
              </a:pPr>
              <a:r>
                <a:rPr lang="en-US" sz="4000" b="1">
                  <a:solidFill>
                    <a:schemeClr val="bg1"/>
                  </a:solidFill>
                  <a:latin typeface="Century Gothic" panose="020B0502020202020204" pitchFamily="34" charset="0"/>
                  <a:ea typeface="Calibri" charset="0"/>
                  <a:cs typeface="Calibri" charset="0"/>
                </a:rPr>
                <a:t>$7M</a:t>
              </a:r>
            </a:p>
          </p:txBody>
        </p:sp>
        <p:sp>
          <p:nvSpPr>
            <p:cNvPr id="197" name="TextBox 196">
              <a:extLst>
                <a:ext uri="{FF2B5EF4-FFF2-40B4-BE49-F238E27FC236}">
                  <a16:creationId xmlns:a16="http://schemas.microsoft.com/office/drawing/2014/main" id="{DDCCB9F6-1743-431E-A7B0-917B9A968583}"/>
                </a:ext>
              </a:extLst>
            </p:cNvPr>
            <p:cNvSpPr txBox="1"/>
            <p:nvPr/>
          </p:nvSpPr>
          <p:spPr>
            <a:xfrm>
              <a:off x="7941407" y="2721026"/>
              <a:ext cx="1604038" cy="867930"/>
            </a:xfrm>
            <a:prstGeom prst="rect">
              <a:avLst/>
            </a:prstGeom>
            <a:noFill/>
          </p:spPr>
          <p:txBody>
            <a:bodyPr wrap="square" rtlCol="0">
              <a:spAutoFit/>
            </a:bodyPr>
            <a:lstStyle/>
            <a:p>
              <a:pPr algn="ctr">
                <a:lnSpc>
                  <a:spcPct val="90000"/>
                </a:lnSpc>
                <a:spcBef>
                  <a:spcPts val="1200"/>
                </a:spcBef>
                <a:buClr>
                  <a:schemeClr val="tx2"/>
                </a:buClr>
              </a:pPr>
              <a:r>
                <a:rPr lang="en-US" sz="1400">
                  <a:solidFill>
                    <a:schemeClr val="bg1"/>
                  </a:solidFill>
                  <a:latin typeface="Century Gothic" panose="020B0502020202020204" pitchFamily="34" charset="0"/>
                  <a:ea typeface="Calibri" charset="0"/>
                  <a:cs typeface="Calibri" charset="0"/>
                </a:rPr>
                <a:t>In cost savings for the first 30 DevOps teams  onboarded</a:t>
              </a:r>
              <a:r>
                <a:rPr lang="en-US" sz="1400" baseline="30000">
                  <a:solidFill>
                    <a:schemeClr val="bg1"/>
                  </a:solidFill>
                  <a:latin typeface="Century Gothic" panose="020B0502020202020204" pitchFamily="34" charset="0"/>
                  <a:ea typeface="Calibri" charset="0"/>
                  <a:cs typeface="Calibri" charset="0"/>
                </a:rPr>
                <a:t>1</a:t>
              </a:r>
            </a:p>
          </p:txBody>
        </p:sp>
      </p:grpSp>
      <p:sp>
        <p:nvSpPr>
          <p:cNvPr id="199" name="Oval 198">
            <a:extLst>
              <a:ext uri="{FF2B5EF4-FFF2-40B4-BE49-F238E27FC236}">
                <a16:creationId xmlns:a16="http://schemas.microsoft.com/office/drawing/2014/main" id="{68BB4881-6977-4E45-AF60-1D056A15A0DB}"/>
              </a:ext>
            </a:extLst>
          </p:cNvPr>
          <p:cNvSpPr/>
          <p:nvPr/>
        </p:nvSpPr>
        <p:spPr>
          <a:xfrm rot="16200000">
            <a:off x="9387704" y="3440899"/>
            <a:ext cx="2231136" cy="223113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solidFill>
                <a:srgbClr val="FFFFFF"/>
              </a:solidFill>
              <a:latin typeface="Century Gothic" panose="020B0502020202020204" pitchFamily="34" charset="0"/>
              <a:ea typeface="Calibri" charset="0"/>
              <a:cs typeface="Calibri" charset="0"/>
            </a:endParaRPr>
          </a:p>
        </p:txBody>
      </p:sp>
      <p:grpSp>
        <p:nvGrpSpPr>
          <p:cNvPr id="214" name="Group 213">
            <a:extLst>
              <a:ext uri="{FF2B5EF4-FFF2-40B4-BE49-F238E27FC236}">
                <a16:creationId xmlns:a16="http://schemas.microsoft.com/office/drawing/2014/main" id="{CB6BAA7E-8337-487A-8EDE-C39264519821}"/>
              </a:ext>
            </a:extLst>
          </p:cNvPr>
          <p:cNvGrpSpPr/>
          <p:nvPr/>
        </p:nvGrpSpPr>
        <p:grpSpPr>
          <a:xfrm>
            <a:off x="9553033" y="3782516"/>
            <a:ext cx="1900478" cy="1448976"/>
            <a:chOff x="9553033" y="4050619"/>
            <a:chExt cx="1900478" cy="1448976"/>
          </a:xfrm>
        </p:grpSpPr>
        <p:sp>
          <p:nvSpPr>
            <p:cNvPr id="200" name="Rectangle 199">
              <a:extLst>
                <a:ext uri="{FF2B5EF4-FFF2-40B4-BE49-F238E27FC236}">
                  <a16:creationId xmlns:a16="http://schemas.microsoft.com/office/drawing/2014/main" id="{313C3665-0276-4781-9F39-ED0547340355}"/>
                </a:ext>
              </a:extLst>
            </p:cNvPr>
            <p:cNvSpPr/>
            <p:nvPr/>
          </p:nvSpPr>
          <p:spPr>
            <a:xfrm>
              <a:off x="9553033" y="4050619"/>
              <a:ext cx="1900478" cy="646331"/>
            </a:xfrm>
            <a:prstGeom prst="rect">
              <a:avLst/>
            </a:prstGeom>
          </p:spPr>
          <p:txBody>
            <a:bodyPr wrap="square">
              <a:spAutoFit/>
            </a:bodyPr>
            <a:lstStyle/>
            <a:p>
              <a:pPr algn="ctr">
                <a:lnSpc>
                  <a:spcPct val="90000"/>
                </a:lnSpc>
                <a:spcBef>
                  <a:spcPts val="1200"/>
                </a:spcBef>
                <a:buClr>
                  <a:schemeClr val="tx2"/>
                </a:buClr>
              </a:pPr>
              <a:r>
                <a:rPr lang="en-US" sz="4000" b="1">
                  <a:solidFill>
                    <a:schemeClr val="bg1"/>
                  </a:solidFill>
                  <a:latin typeface="Century Gothic" panose="020B0502020202020204" pitchFamily="34" charset="0"/>
                  <a:ea typeface="Calibri" charset="0"/>
                  <a:cs typeface="Calibri" charset="0"/>
                </a:rPr>
                <a:t>$3.6M</a:t>
              </a:r>
            </a:p>
          </p:txBody>
        </p:sp>
        <p:sp>
          <p:nvSpPr>
            <p:cNvPr id="201" name="TextBox 200">
              <a:extLst>
                <a:ext uri="{FF2B5EF4-FFF2-40B4-BE49-F238E27FC236}">
                  <a16:creationId xmlns:a16="http://schemas.microsoft.com/office/drawing/2014/main" id="{64A41E9D-634A-48C4-A817-50315CFCA760}"/>
                </a:ext>
              </a:extLst>
            </p:cNvPr>
            <p:cNvSpPr txBox="1"/>
            <p:nvPr/>
          </p:nvSpPr>
          <p:spPr>
            <a:xfrm>
              <a:off x="9656239" y="4631665"/>
              <a:ext cx="1694066" cy="867930"/>
            </a:xfrm>
            <a:prstGeom prst="rect">
              <a:avLst/>
            </a:prstGeom>
            <a:noFill/>
          </p:spPr>
          <p:txBody>
            <a:bodyPr wrap="square" rtlCol="0">
              <a:spAutoFit/>
            </a:bodyPr>
            <a:lstStyle/>
            <a:p>
              <a:pPr algn="ctr">
                <a:lnSpc>
                  <a:spcPct val="90000"/>
                </a:lnSpc>
                <a:spcBef>
                  <a:spcPts val="1200"/>
                </a:spcBef>
                <a:buClr>
                  <a:schemeClr val="tx2"/>
                </a:buClr>
              </a:pPr>
              <a:r>
                <a:rPr lang="en-US" sz="1400">
                  <a:solidFill>
                    <a:schemeClr val="bg1"/>
                  </a:solidFill>
                  <a:latin typeface="Century Gothic" panose="020B0502020202020204" pitchFamily="34" charset="0"/>
                  <a:ea typeface="Calibri" charset="0"/>
                  <a:cs typeface="Calibri" charset="0"/>
                </a:rPr>
                <a:t>In cost savings </a:t>
              </a:r>
              <a:br>
                <a:rPr lang="en-US" sz="1400">
                  <a:solidFill>
                    <a:schemeClr val="bg1"/>
                  </a:solidFill>
                  <a:latin typeface="Century Gothic" panose="020B0502020202020204" pitchFamily="34" charset="0"/>
                  <a:ea typeface="Calibri" charset="0"/>
                  <a:cs typeface="Calibri" charset="0"/>
                </a:rPr>
              </a:br>
              <a:r>
                <a:rPr lang="en-US" sz="1400">
                  <a:solidFill>
                    <a:schemeClr val="bg1"/>
                  </a:solidFill>
                  <a:latin typeface="Century Gothic" panose="020B0502020202020204" pitchFamily="34" charset="0"/>
                  <a:ea typeface="Calibri" charset="0"/>
                  <a:cs typeface="Calibri" charset="0"/>
                </a:rPr>
                <a:t>by automating audit data collection</a:t>
              </a:r>
              <a:r>
                <a:rPr lang="en-US" sz="1400" baseline="30000">
                  <a:solidFill>
                    <a:schemeClr val="bg1"/>
                  </a:solidFill>
                  <a:latin typeface="Century Gothic" panose="020B0502020202020204" pitchFamily="34" charset="0"/>
                  <a:ea typeface="Calibri" charset="0"/>
                  <a:cs typeface="Calibri" charset="0"/>
                </a:rPr>
                <a:t>1</a:t>
              </a:r>
            </a:p>
          </p:txBody>
        </p:sp>
      </p:grpSp>
      <p:sp>
        <p:nvSpPr>
          <p:cNvPr id="203" name="Oval 202">
            <a:extLst>
              <a:ext uri="{FF2B5EF4-FFF2-40B4-BE49-F238E27FC236}">
                <a16:creationId xmlns:a16="http://schemas.microsoft.com/office/drawing/2014/main" id="{63616702-9594-4925-8922-09DB423993F9}"/>
              </a:ext>
            </a:extLst>
          </p:cNvPr>
          <p:cNvSpPr/>
          <p:nvPr/>
        </p:nvSpPr>
        <p:spPr>
          <a:xfrm rot="16200000">
            <a:off x="5858102" y="3440899"/>
            <a:ext cx="2231136" cy="223113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solidFill>
                <a:srgbClr val="FFFFFF"/>
              </a:solidFill>
              <a:latin typeface="Century Gothic" panose="020B0502020202020204" pitchFamily="34" charset="0"/>
              <a:ea typeface="Calibri" charset="0"/>
              <a:cs typeface="Calibri" charset="0"/>
            </a:endParaRPr>
          </a:p>
        </p:txBody>
      </p:sp>
      <p:grpSp>
        <p:nvGrpSpPr>
          <p:cNvPr id="213" name="Group 212">
            <a:extLst>
              <a:ext uri="{FF2B5EF4-FFF2-40B4-BE49-F238E27FC236}">
                <a16:creationId xmlns:a16="http://schemas.microsoft.com/office/drawing/2014/main" id="{9F56B472-F65E-460D-AF40-BFD90F2F0094}"/>
              </a:ext>
            </a:extLst>
          </p:cNvPr>
          <p:cNvGrpSpPr/>
          <p:nvPr/>
        </p:nvGrpSpPr>
        <p:grpSpPr>
          <a:xfrm>
            <a:off x="6023431" y="3865616"/>
            <a:ext cx="1900478" cy="1448976"/>
            <a:chOff x="6023431" y="4050619"/>
            <a:chExt cx="1900478" cy="1448976"/>
          </a:xfrm>
        </p:grpSpPr>
        <p:sp>
          <p:nvSpPr>
            <p:cNvPr id="204" name="Rectangle 203">
              <a:extLst>
                <a:ext uri="{FF2B5EF4-FFF2-40B4-BE49-F238E27FC236}">
                  <a16:creationId xmlns:a16="http://schemas.microsoft.com/office/drawing/2014/main" id="{51E13689-9E9A-4827-A7F9-6BCE2C4C3FED}"/>
                </a:ext>
              </a:extLst>
            </p:cNvPr>
            <p:cNvSpPr/>
            <p:nvPr/>
          </p:nvSpPr>
          <p:spPr>
            <a:xfrm>
              <a:off x="6023431" y="4050619"/>
              <a:ext cx="1900478" cy="646331"/>
            </a:xfrm>
            <a:prstGeom prst="rect">
              <a:avLst/>
            </a:prstGeom>
          </p:spPr>
          <p:txBody>
            <a:bodyPr wrap="square">
              <a:spAutoFit/>
            </a:bodyPr>
            <a:lstStyle/>
            <a:p>
              <a:pPr algn="ctr">
                <a:lnSpc>
                  <a:spcPct val="90000"/>
                </a:lnSpc>
                <a:spcBef>
                  <a:spcPts val="1200"/>
                </a:spcBef>
                <a:buClr>
                  <a:schemeClr val="tx2"/>
                </a:buClr>
              </a:pPr>
              <a:r>
                <a:rPr lang="en-US" sz="4000" b="1">
                  <a:solidFill>
                    <a:schemeClr val="bg1"/>
                  </a:solidFill>
                  <a:latin typeface="Century Gothic" panose="020B0502020202020204" pitchFamily="34" charset="0"/>
                  <a:ea typeface="Calibri" charset="0"/>
                  <a:cs typeface="Calibri" charset="0"/>
                </a:rPr>
                <a:t>3 FTE</a:t>
              </a:r>
            </a:p>
          </p:txBody>
        </p:sp>
        <p:sp>
          <p:nvSpPr>
            <p:cNvPr id="205" name="TextBox 204">
              <a:extLst>
                <a:ext uri="{FF2B5EF4-FFF2-40B4-BE49-F238E27FC236}">
                  <a16:creationId xmlns:a16="http://schemas.microsoft.com/office/drawing/2014/main" id="{91E83DB6-431A-49A6-831C-2CC5ABDA22B5}"/>
                </a:ext>
              </a:extLst>
            </p:cNvPr>
            <p:cNvSpPr txBox="1"/>
            <p:nvPr/>
          </p:nvSpPr>
          <p:spPr>
            <a:xfrm>
              <a:off x="6044765" y="4631665"/>
              <a:ext cx="1857810" cy="867930"/>
            </a:xfrm>
            <a:prstGeom prst="rect">
              <a:avLst/>
            </a:prstGeom>
            <a:noFill/>
          </p:spPr>
          <p:txBody>
            <a:bodyPr wrap="square" rtlCol="0">
              <a:spAutoFit/>
            </a:bodyPr>
            <a:lstStyle/>
            <a:p>
              <a:pPr algn="ctr">
                <a:lnSpc>
                  <a:spcPct val="90000"/>
                </a:lnSpc>
                <a:spcBef>
                  <a:spcPts val="1200"/>
                </a:spcBef>
                <a:buClr>
                  <a:schemeClr val="tx2"/>
                </a:buClr>
              </a:pPr>
              <a:r>
                <a:rPr lang="en-US" sz="1400">
                  <a:solidFill>
                    <a:schemeClr val="bg1"/>
                  </a:solidFill>
                  <a:latin typeface="Century Gothic" panose="020B0502020202020204" pitchFamily="34" charset="0"/>
                  <a:ea typeface="Calibri" charset="0"/>
                  <a:cs typeface="Calibri" charset="0"/>
                </a:rPr>
                <a:t>addition </a:t>
              </a:r>
              <a:br>
                <a:rPr lang="en-US" sz="1400">
                  <a:solidFill>
                    <a:schemeClr val="bg1"/>
                  </a:solidFill>
                  <a:latin typeface="Century Gothic" panose="020B0502020202020204" pitchFamily="34" charset="0"/>
                  <a:ea typeface="Calibri" charset="0"/>
                  <a:cs typeface="Calibri" charset="0"/>
                </a:rPr>
              </a:br>
              <a:r>
                <a:rPr lang="en-US" sz="1400">
                  <a:solidFill>
                    <a:schemeClr val="bg1"/>
                  </a:solidFill>
                  <a:latin typeface="Century Gothic" panose="020B0502020202020204" pitchFamily="34" charset="0"/>
                  <a:ea typeface="Calibri" charset="0"/>
                  <a:cs typeface="Calibri" charset="0"/>
                </a:rPr>
                <a:t>avoided while increasing release </a:t>
              </a:r>
              <a:br>
                <a:rPr lang="en-US" sz="1400">
                  <a:solidFill>
                    <a:schemeClr val="bg1"/>
                  </a:solidFill>
                  <a:latin typeface="Century Gothic" panose="020B0502020202020204" pitchFamily="34" charset="0"/>
                  <a:ea typeface="Calibri" charset="0"/>
                  <a:cs typeface="Calibri" charset="0"/>
                </a:rPr>
              </a:br>
              <a:r>
                <a:rPr lang="en-US" sz="1400">
                  <a:solidFill>
                    <a:schemeClr val="bg1"/>
                  </a:solidFill>
                  <a:latin typeface="Century Gothic" panose="020B0502020202020204" pitchFamily="34" charset="0"/>
                  <a:ea typeface="Calibri" charset="0"/>
                  <a:cs typeface="Calibri" charset="0"/>
                </a:rPr>
                <a:t>frequency</a:t>
              </a:r>
              <a:r>
                <a:rPr lang="en-US" sz="1400" baseline="30000">
                  <a:solidFill>
                    <a:schemeClr val="bg1"/>
                  </a:solidFill>
                  <a:latin typeface="Century Gothic" panose="020B0502020202020204" pitchFamily="34" charset="0"/>
                  <a:ea typeface="Calibri" charset="0"/>
                  <a:cs typeface="Calibri" charset="0"/>
                </a:rPr>
                <a:t>2</a:t>
              </a:r>
            </a:p>
          </p:txBody>
        </p:sp>
      </p:grpSp>
      <p:sp>
        <p:nvSpPr>
          <p:cNvPr id="207" name="Oval 206">
            <a:extLst>
              <a:ext uri="{FF2B5EF4-FFF2-40B4-BE49-F238E27FC236}">
                <a16:creationId xmlns:a16="http://schemas.microsoft.com/office/drawing/2014/main" id="{C150722A-2698-44A2-B3D0-67385038E43E}"/>
              </a:ext>
            </a:extLst>
          </p:cNvPr>
          <p:cNvSpPr/>
          <p:nvPr/>
        </p:nvSpPr>
        <p:spPr>
          <a:xfrm rot="16200000">
            <a:off x="2328497" y="3440899"/>
            <a:ext cx="2231136" cy="223113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solidFill>
                <a:srgbClr val="FFFFFF"/>
              </a:solidFill>
              <a:latin typeface="Century Gothic" panose="020B0502020202020204" pitchFamily="34" charset="0"/>
              <a:ea typeface="Calibri" charset="0"/>
              <a:cs typeface="Calibri" charset="0"/>
            </a:endParaRPr>
          </a:p>
        </p:txBody>
      </p:sp>
      <p:grpSp>
        <p:nvGrpSpPr>
          <p:cNvPr id="212" name="Group 211">
            <a:extLst>
              <a:ext uri="{FF2B5EF4-FFF2-40B4-BE49-F238E27FC236}">
                <a16:creationId xmlns:a16="http://schemas.microsoft.com/office/drawing/2014/main" id="{23DD0CFB-6468-49DF-A957-0D8E2BC600B8}"/>
              </a:ext>
            </a:extLst>
          </p:cNvPr>
          <p:cNvGrpSpPr/>
          <p:nvPr/>
        </p:nvGrpSpPr>
        <p:grpSpPr>
          <a:xfrm>
            <a:off x="2416802" y="3865617"/>
            <a:ext cx="2054530" cy="1448976"/>
            <a:chOff x="2416802" y="4050619"/>
            <a:chExt cx="2054530" cy="1448976"/>
          </a:xfrm>
        </p:grpSpPr>
        <p:sp>
          <p:nvSpPr>
            <p:cNvPr id="208" name="Rectangle 207">
              <a:extLst>
                <a:ext uri="{FF2B5EF4-FFF2-40B4-BE49-F238E27FC236}">
                  <a16:creationId xmlns:a16="http://schemas.microsoft.com/office/drawing/2014/main" id="{4810AAFC-F2C7-410F-BBEF-F6F93484E256}"/>
                </a:ext>
              </a:extLst>
            </p:cNvPr>
            <p:cNvSpPr/>
            <p:nvPr/>
          </p:nvSpPr>
          <p:spPr>
            <a:xfrm>
              <a:off x="2493826" y="4050619"/>
              <a:ext cx="1900478" cy="646331"/>
            </a:xfrm>
            <a:prstGeom prst="rect">
              <a:avLst/>
            </a:prstGeom>
          </p:spPr>
          <p:txBody>
            <a:bodyPr wrap="square">
              <a:spAutoFit/>
            </a:bodyPr>
            <a:lstStyle/>
            <a:p>
              <a:pPr algn="ctr">
                <a:lnSpc>
                  <a:spcPct val="90000"/>
                </a:lnSpc>
                <a:spcBef>
                  <a:spcPts val="1200"/>
                </a:spcBef>
                <a:buClr>
                  <a:schemeClr val="tx2"/>
                </a:buClr>
              </a:pPr>
              <a:r>
                <a:rPr lang="en-US" sz="4000" b="1">
                  <a:solidFill>
                    <a:schemeClr val="bg1"/>
                  </a:solidFill>
                  <a:latin typeface="Century Gothic" panose="020B0502020202020204" pitchFamily="34" charset="0"/>
                  <a:ea typeface="Calibri" charset="0"/>
                  <a:cs typeface="Calibri" charset="0"/>
                </a:rPr>
                <a:t>50</a:t>
              </a:r>
            </a:p>
          </p:txBody>
        </p:sp>
        <p:sp>
          <p:nvSpPr>
            <p:cNvPr id="209" name="TextBox 208">
              <a:extLst>
                <a:ext uri="{FF2B5EF4-FFF2-40B4-BE49-F238E27FC236}">
                  <a16:creationId xmlns:a16="http://schemas.microsoft.com/office/drawing/2014/main" id="{B8DEFB00-0ED2-4BBD-B432-9A8885F69C2A}"/>
                </a:ext>
              </a:extLst>
            </p:cNvPr>
            <p:cNvSpPr txBox="1"/>
            <p:nvPr/>
          </p:nvSpPr>
          <p:spPr>
            <a:xfrm>
              <a:off x="2416802" y="4631665"/>
              <a:ext cx="2054530" cy="867930"/>
            </a:xfrm>
            <a:prstGeom prst="rect">
              <a:avLst/>
            </a:prstGeom>
            <a:noFill/>
          </p:spPr>
          <p:txBody>
            <a:bodyPr wrap="square" rtlCol="0">
              <a:spAutoFit/>
            </a:bodyPr>
            <a:lstStyle/>
            <a:p>
              <a:pPr algn="ctr">
                <a:lnSpc>
                  <a:spcPct val="90000"/>
                </a:lnSpc>
                <a:spcBef>
                  <a:spcPts val="1200"/>
                </a:spcBef>
                <a:buClr>
                  <a:schemeClr val="tx2"/>
                </a:buClr>
              </a:pPr>
              <a:r>
                <a:rPr lang="en-US" sz="1400">
                  <a:solidFill>
                    <a:schemeClr val="bg1"/>
                  </a:solidFill>
                  <a:latin typeface="Century Gothic" panose="020B0502020202020204" pitchFamily="34" charset="0"/>
                  <a:ea typeface="Calibri" charset="0"/>
                  <a:cs typeface="Calibri" charset="0"/>
                </a:rPr>
                <a:t>hours per month saved per dev team by automating change and config</a:t>
              </a:r>
              <a:r>
                <a:rPr lang="en-US" sz="1400" baseline="30000">
                  <a:solidFill>
                    <a:schemeClr val="bg1"/>
                  </a:solidFill>
                  <a:latin typeface="Century Gothic" panose="020B0502020202020204" pitchFamily="34" charset="0"/>
                  <a:ea typeface="Calibri" charset="0"/>
                  <a:cs typeface="Calibri" charset="0"/>
                </a:rPr>
                <a:t>2</a:t>
              </a:r>
            </a:p>
          </p:txBody>
        </p:sp>
      </p:grpSp>
      <p:sp>
        <p:nvSpPr>
          <p:cNvPr id="2" name="Title 1"/>
          <p:cNvSpPr>
            <a:spLocks noGrp="1"/>
          </p:cNvSpPr>
          <p:nvPr>
            <p:ph type="title"/>
          </p:nvPr>
        </p:nvSpPr>
        <p:spPr/>
        <p:txBody>
          <a:bodyPr/>
          <a:lstStyle/>
          <a:p>
            <a:r>
              <a:rPr lang="en-US"/>
              <a:t>ServiceNow DevOps value</a:t>
            </a:r>
          </a:p>
        </p:txBody>
      </p:sp>
      <p:sp>
        <p:nvSpPr>
          <p:cNvPr id="162" name="Text Placeholder 5">
            <a:extLst>
              <a:ext uri="{FF2B5EF4-FFF2-40B4-BE49-F238E27FC236}">
                <a16:creationId xmlns:a16="http://schemas.microsoft.com/office/drawing/2014/main" id="{35E9AEAF-2CD7-4984-AAB9-77431CB396EB}"/>
              </a:ext>
            </a:extLst>
          </p:cNvPr>
          <p:cNvSpPr txBox="1">
            <a:spLocks/>
          </p:cNvSpPr>
          <p:nvPr/>
        </p:nvSpPr>
        <p:spPr bwMode="gray">
          <a:xfrm>
            <a:off x="457526" y="5934456"/>
            <a:ext cx="11106558" cy="260484"/>
          </a:xfrm>
          <a:prstGeom prst="rect">
            <a:avLst/>
          </a:prstGeom>
        </p:spPr>
        <p:txBody>
          <a:bodyPr vert="horz" lIns="91440" tIns="45720" rIns="91440" bIns="0" rtlCol="0" anchor="b" anchorCtr="0">
            <a:noAutofit/>
          </a:bodyPr>
          <a:lstStyle>
            <a:lvl1pPr marL="0" indent="0" algn="l" defTabSz="457017" rtl="0" eaLnBrk="1" latinLnBrk="0" hangingPunct="1">
              <a:lnSpc>
                <a:spcPct val="90000"/>
              </a:lnSpc>
              <a:spcBef>
                <a:spcPts val="1200"/>
              </a:spcBef>
              <a:buClr>
                <a:schemeClr val="tx1"/>
              </a:buClr>
              <a:buFont typeface="Arial"/>
              <a:buNone/>
              <a:defRPr lang="en-US" sz="800" kern="1200" baseline="0" dirty="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a:t>1. Mix of actual and expected results from two financial services companies</a:t>
            </a:r>
            <a:br>
              <a:rPr lang="en-US"/>
            </a:br>
            <a:r>
              <a:rPr lang="en-US"/>
              <a:t>2. Expected savings for a geographic information systems company</a:t>
            </a:r>
          </a:p>
        </p:txBody>
      </p:sp>
      <p:cxnSp>
        <p:nvCxnSpPr>
          <p:cNvPr id="4" name="Straight Connector 3">
            <a:extLst>
              <a:ext uri="{FF2B5EF4-FFF2-40B4-BE49-F238E27FC236}">
                <a16:creationId xmlns:a16="http://schemas.microsoft.com/office/drawing/2014/main" id="{8DEA606C-8C2F-4E09-B140-DF72302167D5}"/>
              </a:ext>
            </a:extLst>
          </p:cNvPr>
          <p:cNvCxnSpPr>
            <a:cxnSpLocks/>
          </p:cNvCxnSpPr>
          <p:nvPr/>
        </p:nvCxnSpPr>
        <p:spPr>
          <a:xfrm>
            <a:off x="2378015" y="1272919"/>
            <a:ext cx="3907635" cy="466153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C45587-7477-4A8D-9990-8DC0458F3660}"/>
              </a:ext>
            </a:extLst>
          </p:cNvPr>
          <p:cNvCxnSpPr>
            <a:cxnSpLocks/>
          </p:cNvCxnSpPr>
          <p:nvPr/>
        </p:nvCxnSpPr>
        <p:spPr>
          <a:xfrm>
            <a:off x="5918351" y="1272920"/>
            <a:ext cx="3907635" cy="4661536"/>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3BC0587-922A-4D8E-B038-5E1E1DEE833F}"/>
              </a:ext>
            </a:extLst>
          </p:cNvPr>
          <p:cNvGrpSpPr/>
          <p:nvPr/>
        </p:nvGrpSpPr>
        <p:grpSpPr>
          <a:xfrm>
            <a:off x="378331" y="4113737"/>
            <a:ext cx="1243611" cy="1537041"/>
            <a:chOff x="378331" y="4113737"/>
            <a:chExt cx="1243611" cy="1537041"/>
          </a:xfrm>
        </p:grpSpPr>
        <p:grpSp>
          <p:nvGrpSpPr>
            <p:cNvPr id="6" name="Group 5">
              <a:extLst>
                <a:ext uri="{FF2B5EF4-FFF2-40B4-BE49-F238E27FC236}">
                  <a16:creationId xmlns:a16="http://schemas.microsoft.com/office/drawing/2014/main" id="{4A861BF5-1181-4EA0-827C-73BF4BEEAA20}"/>
                </a:ext>
              </a:extLst>
            </p:cNvPr>
            <p:cNvGrpSpPr/>
            <p:nvPr/>
          </p:nvGrpSpPr>
          <p:grpSpPr>
            <a:xfrm>
              <a:off x="378331" y="4113737"/>
              <a:ext cx="1243611" cy="1537041"/>
              <a:chOff x="378331" y="4113737"/>
              <a:chExt cx="1243611" cy="1537041"/>
            </a:xfrm>
          </p:grpSpPr>
          <p:sp>
            <p:nvSpPr>
              <p:cNvPr id="3" name="Arrow: Down 2">
                <a:extLst>
                  <a:ext uri="{FF2B5EF4-FFF2-40B4-BE49-F238E27FC236}">
                    <a16:creationId xmlns:a16="http://schemas.microsoft.com/office/drawing/2014/main" id="{2D035DA9-C5CA-4553-A686-C06165B1E639}"/>
                  </a:ext>
                </a:extLst>
              </p:cNvPr>
              <p:cNvSpPr/>
              <p:nvPr/>
            </p:nvSpPr>
            <p:spPr>
              <a:xfrm rot="10800000">
                <a:off x="746595" y="4113737"/>
                <a:ext cx="466334" cy="88620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93B8CDD-21B4-4872-9204-5701319E181B}"/>
                  </a:ext>
                </a:extLst>
              </p:cNvPr>
              <p:cNvSpPr txBox="1"/>
              <p:nvPr/>
            </p:nvSpPr>
            <p:spPr>
              <a:xfrm>
                <a:off x="378331" y="5004704"/>
                <a:ext cx="1243611" cy="646074"/>
              </a:xfrm>
              <a:prstGeom prst="rect">
                <a:avLst/>
              </a:prstGeom>
              <a:noFill/>
            </p:spPr>
            <p:txBody>
              <a:bodyPr wrap="square" rtlCol="0">
                <a:spAutoFit/>
              </a:bodyPr>
              <a:lstStyle/>
              <a:p>
                <a:pPr algn="ctr"/>
                <a:r>
                  <a:rPr lang="en-US" b="1"/>
                  <a:t>Top Line Revenue</a:t>
                </a:r>
              </a:p>
            </p:txBody>
          </p:sp>
        </p:grpSp>
        <p:pic>
          <p:nvPicPr>
            <p:cNvPr id="8" name="Graphic 7" descr="Dollar">
              <a:extLst>
                <a:ext uri="{FF2B5EF4-FFF2-40B4-BE49-F238E27FC236}">
                  <a16:creationId xmlns:a16="http://schemas.microsoft.com/office/drawing/2014/main" id="{E1A46629-4C3B-4899-A693-7F7F1EEB0C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906" y="4464918"/>
              <a:ext cx="415709" cy="415709"/>
            </a:xfrm>
            <a:prstGeom prst="rect">
              <a:avLst/>
            </a:prstGeom>
          </p:spPr>
        </p:pic>
      </p:grpSp>
      <p:grpSp>
        <p:nvGrpSpPr>
          <p:cNvPr id="10" name="Group 9">
            <a:extLst>
              <a:ext uri="{FF2B5EF4-FFF2-40B4-BE49-F238E27FC236}">
                <a16:creationId xmlns:a16="http://schemas.microsoft.com/office/drawing/2014/main" id="{B2DAF32E-A793-4A35-8440-0B1FB411ABFA}"/>
              </a:ext>
            </a:extLst>
          </p:cNvPr>
          <p:cNvGrpSpPr/>
          <p:nvPr/>
        </p:nvGrpSpPr>
        <p:grpSpPr>
          <a:xfrm>
            <a:off x="10562897" y="677111"/>
            <a:ext cx="1243611" cy="1813912"/>
            <a:chOff x="10562897" y="677111"/>
            <a:chExt cx="1243611" cy="1813912"/>
          </a:xfrm>
        </p:grpSpPr>
        <p:grpSp>
          <p:nvGrpSpPr>
            <p:cNvPr id="35" name="Group 34">
              <a:extLst>
                <a:ext uri="{FF2B5EF4-FFF2-40B4-BE49-F238E27FC236}">
                  <a16:creationId xmlns:a16="http://schemas.microsoft.com/office/drawing/2014/main" id="{8CCBC8EC-ED33-4BBE-89C2-56873902A50A}"/>
                </a:ext>
              </a:extLst>
            </p:cNvPr>
            <p:cNvGrpSpPr/>
            <p:nvPr/>
          </p:nvGrpSpPr>
          <p:grpSpPr>
            <a:xfrm>
              <a:off x="10562897" y="677111"/>
              <a:ext cx="1243611" cy="1813912"/>
              <a:chOff x="378331" y="4113737"/>
              <a:chExt cx="1243611" cy="1813912"/>
            </a:xfrm>
          </p:grpSpPr>
          <p:sp>
            <p:nvSpPr>
              <p:cNvPr id="36" name="Arrow: Down 35">
                <a:extLst>
                  <a:ext uri="{FF2B5EF4-FFF2-40B4-BE49-F238E27FC236}">
                    <a16:creationId xmlns:a16="http://schemas.microsoft.com/office/drawing/2014/main" id="{E580BB71-57B6-44FE-B3D4-4E52C9B53F9D}"/>
                  </a:ext>
                </a:extLst>
              </p:cNvPr>
              <p:cNvSpPr/>
              <p:nvPr/>
            </p:nvSpPr>
            <p:spPr>
              <a:xfrm>
                <a:off x="746595" y="4113737"/>
                <a:ext cx="466334" cy="88620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B152D00-7ED3-4177-8334-D2CE9EFD6491}"/>
                  </a:ext>
                </a:extLst>
              </p:cNvPr>
              <p:cNvSpPr txBox="1"/>
              <p:nvPr/>
            </p:nvSpPr>
            <p:spPr>
              <a:xfrm>
                <a:off x="378331" y="5004704"/>
                <a:ext cx="1243611" cy="922945"/>
              </a:xfrm>
              <a:prstGeom prst="rect">
                <a:avLst/>
              </a:prstGeom>
              <a:noFill/>
            </p:spPr>
            <p:txBody>
              <a:bodyPr wrap="square" rtlCol="0">
                <a:spAutoFit/>
              </a:bodyPr>
              <a:lstStyle/>
              <a:p>
                <a:pPr algn="ctr"/>
                <a:r>
                  <a:rPr lang="en-US" b="1"/>
                  <a:t>Reduce OPEX/</a:t>
                </a:r>
              </a:p>
              <a:p>
                <a:pPr algn="ctr"/>
                <a:r>
                  <a:rPr lang="en-US" b="1"/>
                  <a:t>CAPEX</a:t>
                </a:r>
              </a:p>
            </p:txBody>
          </p:sp>
        </p:grpSp>
        <p:pic>
          <p:nvPicPr>
            <p:cNvPr id="40" name="Graphic 39" descr="Dollar">
              <a:extLst>
                <a:ext uri="{FF2B5EF4-FFF2-40B4-BE49-F238E27FC236}">
                  <a16:creationId xmlns:a16="http://schemas.microsoft.com/office/drawing/2014/main" id="{1CE2308A-512F-4E95-B2B2-B10881791F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56473" y="823764"/>
              <a:ext cx="415709" cy="415709"/>
            </a:xfrm>
            <a:prstGeom prst="rect">
              <a:avLst/>
            </a:prstGeom>
          </p:spPr>
        </p:pic>
      </p:grpSp>
    </p:spTree>
    <p:extLst>
      <p:ext uri="{BB962C8B-B14F-4D97-AF65-F5344CB8AC3E}">
        <p14:creationId xmlns:p14="http://schemas.microsoft.com/office/powerpoint/2010/main" val="310390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EAB1FF-60FC-4749-81AD-E97F49390FCB}"/>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8088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0AF183-6409-4BD7-8BB0-20EC31B13C99}"/>
              </a:ext>
            </a:extLst>
          </p:cNvPr>
          <p:cNvSpPr>
            <a:spLocks noGrp="1"/>
          </p:cNvSpPr>
          <p:nvPr>
            <p:ph type="title"/>
          </p:nvPr>
        </p:nvSpPr>
        <p:spPr>
          <a:xfrm>
            <a:off x="425549" y="47521"/>
            <a:ext cx="11503691" cy="668692"/>
          </a:xfrm>
        </p:spPr>
        <p:txBody>
          <a:bodyPr/>
          <a:lstStyle/>
          <a:p>
            <a:r>
              <a:rPr lang="en-US"/>
              <a:t>Accelerating DevOps adoption and value</a:t>
            </a:r>
          </a:p>
        </p:txBody>
      </p:sp>
      <p:sp>
        <p:nvSpPr>
          <p:cNvPr id="7" name="Oval 6">
            <a:extLst>
              <a:ext uri="{FF2B5EF4-FFF2-40B4-BE49-F238E27FC236}">
                <a16:creationId xmlns:a16="http://schemas.microsoft.com/office/drawing/2014/main" id="{3F719105-16DA-EE44-84F8-D86D6B8240BC}"/>
              </a:ext>
            </a:extLst>
          </p:cNvPr>
          <p:cNvSpPr/>
          <p:nvPr/>
        </p:nvSpPr>
        <p:spPr bwMode="gray">
          <a:xfrm>
            <a:off x="1117025" y="914400"/>
            <a:ext cx="2747647" cy="2588352"/>
          </a:xfrm>
          <a:prstGeom prst="ellipse">
            <a:avLst/>
          </a:prstGeom>
          <a:solidFill>
            <a:schemeClr val="tx1"/>
          </a:solidFill>
          <a:ln w="25400">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a:ea typeface="+mn-lt"/>
                <a:cs typeface="+mn-lt"/>
              </a:rPr>
              <a:t>Many companies that have attempted DevOps have seen </a:t>
            </a:r>
            <a:r>
              <a:rPr lang="en-US" sz="1600" b="1">
                <a:ea typeface="+mn-lt"/>
                <a:cs typeface="+mn-lt"/>
              </a:rPr>
              <a:t>no increase in release frequency</a:t>
            </a:r>
            <a:r>
              <a:rPr lang="en-US" sz="1600">
                <a:ea typeface="+mn-lt"/>
                <a:cs typeface="+mn-lt"/>
              </a:rPr>
              <a:t>.</a:t>
            </a:r>
            <a:endParaRPr lang="en-US"/>
          </a:p>
        </p:txBody>
      </p:sp>
      <p:sp>
        <p:nvSpPr>
          <p:cNvPr id="8" name="Oval 7">
            <a:extLst>
              <a:ext uri="{FF2B5EF4-FFF2-40B4-BE49-F238E27FC236}">
                <a16:creationId xmlns:a16="http://schemas.microsoft.com/office/drawing/2014/main" id="{30DCAD14-1C56-F148-923F-8805CC3F5240}"/>
              </a:ext>
            </a:extLst>
          </p:cNvPr>
          <p:cNvSpPr/>
          <p:nvPr/>
        </p:nvSpPr>
        <p:spPr bwMode="gray">
          <a:xfrm>
            <a:off x="4055597" y="914400"/>
            <a:ext cx="2747647" cy="2588352"/>
          </a:xfrm>
          <a:prstGeom prst="ellipse">
            <a:avLst/>
          </a:prstGeom>
          <a:solidFill>
            <a:schemeClr val="tx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bg1"/>
                </a:solidFill>
              </a:rPr>
              <a:t>61% of developers </a:t>
            </a:r>
            <a:r>
              <a:rPr lang="en-US" sz="1600" b="1">
                <a:solidFill>
                  <a:schemeClr val="bg1"/>
                </a:solidFill>
              </a:rPr>
              <a:t>spend less than 4 hours a day writing code</a:t>
            </a:r>
            <a:r>
              <a:rPr lang="en-US" sz="1600" b="1" baseline="30000">
                <a:solidFill>
                  <a:schemeClr val="bg1"/>
                </a:solidFill>
              </a:rPr>
              <a:t>1</a:t>
            </a:r>
          </a:p>
        </p:txBody>
      </p:sp>
      <p:sp>
        <p:nvSpPr>
          <p:cNvPr id="9" name="Oval 8">
            <a:extLst>
              <a:ext uri="{FF2B5EF4-FFF2-40B4-BE49-F238E27FC236}">
                <a16:creationId xmlns:a16="http://schemas.microsoft.com/office/drawing/2014/main" id="{67E9B2E2-03AC-294D-8471-128048A0666C}"/>
              </a:ext>
            </a:extLst>
          </p:cNvPr>
          <p:cNvSpPr/>
          <p:nvPr/>
        </p:nvSpPr>
        <p:spPr bwMode="gray">
          <a:xfrm>
            <a:off x="2580169" y="3513049"/>
            <a:ext cx="2747647" cy="2588352"/>
          </a:xfrm>
          <a:prstGeom prst="ellipse">
            <a:avLst/>
          </a:prstGeom>
          <a:solidFill>
            <a:schemeClr val="tx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bg1"/>
                </a:solidFill>
              </a:rPr>
              <a:t>90% </a:t>
            </a:r>
          </a:p>
          <a:p>
            <a:pPr algn="ctr"/>
            <a:r>
              <a:rPr lang="en-US" sz="1600">
                <a:solidFill>
                  <a:schemeClr val="bg1"/>
                </a:solidFill>
              </a:rPr>
              <a:t>of release problems have </a:t>
            </a:r>
            <a:r>
              <a:rPr lang="en-US" sz="1600" b="1">
                <a:solidFill>
                  <a:schemeClr val="bg1"/>
                </a:solidFill>
              </a:rPr>
              <a:t>configuration errors </a:t>
            </a:r>
            <a:r>
              <a:rPr lang="en-US" sz="1600">
                <a:solidFill>
                  <a:schemeClr val="bg1"/>
                </a:solidFill>
              </a:rPr>
              <a:t>as part of route cause</a:t>
            </a:r>
          </a:p>
        </p:txBody>
      </p:sp>
      <p:sp>
        <p:nvSpPr>
          <p:cNvPr id="6" name="TextBox 5">
            <a:extLst>
              <a:ext uri="{FF2B5EF4-FFF2-40B4-BE49-F238E27FC236}">
                <a16:creationId xmlns:a16="http://schemas.microsoft.com/office/drawing/2014/main" id="{C8BDC71F-DCA0-414D-82DB-E32552BF2EC2}"/>
              </a:ext>
            </a:extLst>
          </p:cNvPr>
          <p:cNvSpPr txBox="1"/>
          <p:nvPr/>
        </p:nvSpPr>
        <p:spPr>
          <a:xfrm>
            <a:off x="1440926" y="6471321"/>
            <a:ext cx="27431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t>1. </a:t>
            </a:r>
            <a:r>
              <a:rPr lang="en-US" sz="800" dirty="0" err="1"/>
              <a:t>ActiveState</a:t>
            </a:r>
            <a:r>
              <a:rPr lang="en-US" sz="800" dirty="0"/>
              <a:t> – 2019 Developer Survey</a:t>
            </a:r>
          </a:p>
        </p:txBody>
      </p:sp>
    </p:spTree>
    <p:extLst>
      <p:ext uri="{BB962C8B-B14F-4D97-AF65-F5344CB8AC3E}">
        <p14:creationId xmlns:p14="http://schemas.microsoft.com/office/powerpoint/2010/main" val="1975321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0AF183-6409-4BD7-8BB0-20EC31B13C99}"/>
              </a:ext>
            </a:extLst>
          </p:cNvPr>
          <p:cNvSpPr>
            <a:spLocks noGrp="1"/>
          </p:cNvSpPr>
          <p:nvPr>
            <p:ph type="title"/>
          </p:nvPr>
        </p:nvSpPr>
        <p:spPr>
          <a:xfrm>
            <a:off x="425549" y="47521"/>
            <a:ext cx="11503691" cy="668692"/>
          </a:xfrm>
        </p:spPr>
        <p:txBody>
          <a:bodyPr/>
          <a:lstStyle/>
          <a:p>
            <a:r>
              <a:rPr lang="en-US"/>
              <a:t>Accelerating DevOps adoption and value</a:t>
            </a:r>
          </a:p>
        </p:txBody>
      </p:sp>
      <p:sp>
        <p:nvSpPr>
          <p:cNvPr id="9" name="Oval 8">
            <a:extLst>
              <a:ext uri="{FF2B5EF4-FFF2-40B4-BE49-F238E27FC236}">
                <a16:creationId xmlns:a16="http://schemas.microsoft.com/office/drawing/2014/main" id="{F26882A1-9322-4E1E-8432-6DC766F01430}"/>
              </a:ext>
            </a:extLst>
          </p:cNvPr>
          <p:cNvSpPr/>
          <p:nvPr/>
        </p:nvSpPr>
        <p:spPr bwMode="gray">
          <a:xfrm>
            <a:off x="1117025" y="914400"/>
            <a:ext cx="2747647" cy="2588352"/>
          </a:xfrm>
          <a:prstGeom prst="ellipse">
            <a:avLst/>
          </a:prstGeom>
          <a:solidFill>
            <a:schemeClr val="tx1"/>
          </a:solidFill>
          <a:ln w="25400">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a:ea typeface="+mn-lt"/>
                <a:cs typeface="+mn-lt"/>
              </a:rPr>
              <a:t>Many companies that have attempted DevOps have seen </a:t>
            </a:r>
            <a:r>
              <a:rPr lang="en-US" sz="1600" b="1">
                <a:ea typeface="+mn-lt"/>
                <a:cs typeface="+mn-lt"/>
              </a:rPr>
              <a:t>no increase in release frequency</a:t>
            </a:r>
            <a:r>
              <a:rPr lang="en-US" sz="1600">
                <a:ea typeface="+mn-lt"/>
                <a:cs typeface="+mn-lt"/>
              </a:rPr>
              <a:t>.</a:t>
            </a:r>
            <a:endParaRPr lang="en-US"/>
          </a:p>
        </p:txBody>
      </p:sp>
      <p:sp>
        <p:nvSpPr>
          <p:cNvPr id="10" name="Oval 9">
            <a:extLst>
              <a:ext uri="{FF2B5EF4-FFF2-40B4-BE49-F238E27FC236}">
                <a16:creationId xmlns:a16="http://schemas.microsoft.com/office/drawing/2014/main" id="{14D0E391-F0BA-475F-9C34-9DF9E33139E5}"/>
              </a:ext>
            </a:extLst>
          </p:cNvPr>
          <p:cNvSpPr/>
          <p:nvPr/>
        </p:nvSpPr>
        <p:spPr bwMode="gray">
          <a:xfrm>
            <a:off x="4055597" y="914400"/>
            <a:ext cx="2747647" cy="2588352"/>
          </a:xfrm>
          <a:prstGeom prst="ellipse">
            <a:avLst/>
          </a:prstGeom>
          <a:solidFill>
            <a:schemeClr val="tx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bg1"/>
                </a:solidFill>
              </a:rPr>
              <a:t>61% of developers </a:t>
            </a:r>
            <a:r>
              <a:rPr lang="en-US" sz="1600" b="1">
                <a:solidFill>
                  <a:schemeClr val="bg1"/>
                </a:solidFill>
              </a:rPr>
              <a:t>spend less than 4 hours a day </a:t>
            </a:r>
            <a:r>
              <a:rPr lang="en-US" sz="1600">
                <a:solidFill>
                  <a:schemeClr val="bg1"/>
                </a:solidFill>
              </a:rPr>
              <a:t>writing code</a:t>
            </a:r>
            <a:r>
              <a:rPr lang="en-US" sz="1600" baseline="30000">
                <a:solidFill>
                  <a:schemeClr val="bg1"/>
                </a:solidFill>
              </a:rPr>
              <a:t>1</a:t>
            </a:r>
          </a:p>
        </p:txBody>
      </p:sp>
      <p:sp>
        <p:nvSpPr>
          <p:cNvPr id="11" name="Oval 10">
            <a:extLst>
              <a:ext uri="{FF2B5EF4-FFF2-40B4-BE49-F238E27FC236}">
                <a16:creationId xmlns:a16="http://schemas.microsoft.com/office/drawing/2014/main" id="{48996C5D-7266-5F43-B1FF-DA4DB930BE9B}"/>
              </a:ext>
            </a:extLst>
          </p:cNvPr>
          <p:cNvSpPr/>
          <p:nvPr/>
        </p:nvSpPr>
        <p:spPr bwMode="gray">
          <a:xfrm>
            <a:off x="8727624" y="914400"/>
            <a:ext cx="2747647" cy="2588352"/>
          </a:xfrm>
          <a:prstGeom prst="ellipse">
            <a:avLst/>
          </a:prstGeom>
          <a:solidFill>
            <a:schemeClr val="accent2">
              <a:lumMod val="60000"/>
              <a:lumOff val="40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23+ Days to </a:t>
            </a:r>
            <a:r>
              <a:rPr lang="en-US" sz="1600" b="1">
                <a:solidFill>
                  <a:schemeClr val="tx1"/>
                </a:solidFill>
              </a:rPr>
              <a:t>approve a change </a:t>
            </a:r>
            <a:r>
              <a:rPr lang="en-US" sz="1600">
                <a:solidFill>
                  <a:schemeClr val="tx1"/>
                </a:solidFill>
              </a:rPr>
              <a:t>on average</a:t>
            </a:r>
            <a:endParaRPr lang="en-US" sz="1600" b="1" baseline="30000">
              <a:solidFill>
                <a:schemeClr val="tx1"/>
              </a:solidFill>
            </a:endParaRPr>
          </a:p>
        </p:txBody>
      </p:sp>
      <p:sp>
        <p:nvSpPr>
          <p:cNvPr id="12" name="Oval 11">
            <a:extLst>
              <a:ext uri="{FF2B5EF4-FFF2-40B4-BE49-F238E27FC236}">
                <a16:creationId xmlns:a16="http://schemas.microsoft.com/office/drawing/2014/main" id="{FB5BB6A6-BCFD-0E4D-9815-83DD2679C0EB}"/>
              </a:ext>
            </a:extLst>
          </p:cNvPr>
          <p:cNvSpPr/>
          <p:nvPr/>
        </p:nvSpPr>
        <p:spPr bwMode="gray">
          <a:xfrm>
            <a:off x="8727624" y="3726985"/>
            <a:ext cx="2747647" cy="2588352"/>
          </a:xfrm>
          <a:prstGeom prst="ellipse">
            <a:avLst/>
          </a:prstGeom>
          <a:solidFill>
            <a:schemeClr val="accent3">
              <a:lumMod val="60000"/>
              <a:lumOff val="40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rPr>
              <a:t>There’s an explosion of configuration data and no standardized options for management</a:t>
            </a:r>
            <a:endParaRPr lang="en-US" sz="1600" b="1" baseline="30000">
              <a:solidFill>
                <a:schemeClr val="tx1"/>
              </a:solidFill>
            </a:endParaRPr>
          </a:p>
        </p:txBody>
      </p:sp>
      <p:sp>
        <p:nvSpPr>
          <p:cNvPr id="13" name="TextBox 12">
            <a:extLst>
              <a:ext uri="{FF2B5EF4-FFF2-40B4-BE49-F238E27FC236}">
                <a16:creationId xmlns:a16="http://schemas.microsoft.com/office/drawing/2014/main" id="{A16DF18A-5F0C-A34F-B9BB-4FA9E703AD48}"/>
              </a:ext>
            </a:extLst>
          </p:cNvPr>
          <p:cNvSpPr txBox="1"/>
          <p:nvPr/>
        </p:nvSpPr>
        <p:spPr>
          <a:xfrm>
            <a:off x="1440926" y="6471321"/>
            <a:ext cx="274319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t>1. </a:t>
            </a:r>
            <a:r>
              <a:rPr lang="en-US" sz="800" dirty="0" err="1"/>
              <a:t>ActiveState</a:t>
            </a:r>
            <a:r>
              <a:rPr lang="en-US" sz="800" dirty="0"/>
              <a:t> – 2019 Developer Survey</a:t>
            </a:r>
          </a:p>
        </p:txBody>
      </p:sp>
      <p:sp>
        <p:nvSpPr>
          <p:cNvPr id="14" name="Oval 13">
            <a:extLst>
              <a:ext uri="{FF2B5EF4-FFF2-40B4-BE49-F238E27FC236}">
                <a16:creationId xmlns:a16="http://schemas.microsoft.com/office/drawing/2014/main" id="{3039A14D-74FD-A84B-B2D6-02F0C8380006}"/>
              </a:ext>
            </a:extLst>
          </p:cNvPr>
          <p:cNvSpPr/>
          <p:nvPr/>
        </p:nvSpPr>
        <p:spPr bwMode="gray">
          <a:xfrm>
            <a:off x="2580169" y="3513049"/>
            <a:ext cx="2747647" cy="2588352"/>
          </a:xfrm>
          <a:prstGeom prst="ellipse">
            <a:avLst/>
          </a:prstGeom>
          <a:solidFill>
            <a:schemeClr val="tx1"/>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bg1"/>
                </a:solidFill>
              </a:rPr>
              <a:t>90% </a:t>
            </a:r>
          </a:p>
          <a:p>
            <a:pPr algn="ctr"/>
            <a:r>
              <a:rPr lang="en-US" sz="1600">
                <a:solidFill>
                  <a:schemeClr val="bg1"/>
                </a:solidFill>
              </a:rPr>
              <a:t>of release problems have </a:t>
            </a:r>
            <a:r>
              <a:rPr lang="en-US" sz="1600" b="1">
                <a:solidFill>
                  <a:schemeClr val="bg1"/>
                </a:solidFill>
              </a:rPr>
              <a:t>configuration errors </a:t>
            </a:r>
            <a:r>
              <a:rPr lang="en-US" sz="1600">
                <a:solidFill>
                  <a:schemeClr val="bg1"/>
                </a:solidFill>
              </a:rPr>
              <a:t>as part of route cause</a:t>
            </a:r>
          </a:p>
        </p:txBody>
      </p:sp>
    </p:spTree>
    <p:extLst>
      <p:ext uri="{BB962C8B-B14F-4D97-AF65-F5344CB8AC3E}">
        <p14:creationId xmlns:p14="http://schemas.microsoft.com/office/powerpoint/2010/main" val="11463545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60">
            <a:extLst>
              <a:ext uri="{FF2B5EF4-FFF2-40B4-BE49-F238E27FC236}">
                <a16:creationId xmlns:a16="http://schemas.microsoft.com/office/drawing/2014/main" id="{4A23959B-B227-1D40-A2C2-319A537349E5}"/>
              </a:ext>
            </a:extLst>
          </p:cNvPr>
          <p:cNvSpPr txBox="1">
            <a:spLocks/>
          </p:cNvSpPr>
          <p:nvPr/>
        </p:nvSpPr>
        <p:spPr>
          <a:xfrm>
            <a:off x="433296" y="141899"/>
            <a:ext cx="11757149" cy="668344"/>
          </a:xfrm>
          <a:prstGeom prst="rect">
            <a:avLst/>
          </a:prstGeom>
        </p:spPr>
        <p:txBody>
          <a:bodyPr anchor="b"/>
          <a:lstStyle>
            <a:lvl1pPr algn="l" defTabSz="457017" rtl="0" eaLnBrk="1" latinLnBrk="0" hangingPunct="1">
              <a:lnSpc>
                <a:spcPct val="90000"/>
              </a:lnSpc>
              <a:spcBef>
                <a:spcPts val="0"/>
              </a:spcBef>
              <a:buNone/>
              <a:defRPr lang="en-US" sz="3200" b="1" i="0" kern="1200" dirty="0" smtClean="0">
                <a:solidFill>
                  <a:schemeClr val="tx1"/>
                </a:solidFill>
                <a:latin typeface="+mj-lt"/>
                <a:ea typeface="Gilroy" panose="00000500000000000000" pitchFamily="50" charset="0"/>
                <a:cs typeface="Gilroy" panose="00000500000000000000" pitchFamily="50" charset="0"/>
              </a:defRPr>
            </a:lvl1pPr>
          </a:lstStyle>
          <a:p>
            <a:r>
              <a:rPr lang="en-US" sz="3198" dirty="0">
                <a:solidFill>
                  <a:schemeClr val="bg1"/>
                </a:solidFill>
                <a:latin typeface="+mn-lt"/>
              </a:rPr>
              <a:t>Bringing ServiceNow and DevOps together</a:t>
            </a:r>
          </a:p>
        </p:txBody>
      </p:sp>
      <p:grpSp>
        <p:nvGrpSpPr>
          <p:cNvPr id="4" name="Group 3">
            <a:extLst>
              <a:ext uri="{FF2B5EF4-FFF2-40B4-BE49-F238E27FC236}">
                <a16:creationId xmlns:a16="http://schemas.microsoft.com/office/drawing/2014/main" id="{687A3715-480C-4E69-B9A3-ED9B7988A1D4}"/>
              </a:ext>
            </a:extLst>
          </p:cNvPr>
          <p:cNvGrpSpPr/>
          <p:nvPr/>
        </p:nvGrpSpPr>
        <p:grpSpPr>
          <a:xfrm>
            <a:off x="493710" y="720821"/>
            <a:ext cx="11201404" cy="5583440"/>
            <a:chOff x="444293" y="1033957"/>
            <a:chExt cx="11204322" cy="5584892"/>
          </a:xfrm>
        </p:grpSpPr>
        <p:sp>
          <p:nvSpPr>
            <p:cNvPr id="20" name="Text Placeholder 262">
              <a:extLst>
                <a:ext uri="{FF2B5EF4-FFF2-40B4-BE49-F238E27FC236}">
                  <a16:creationId xmlns:a16="http://schemas.microsoft.com/office/drawing/2014/main" id="{4056AE3F-1C7D-4445-B078-ADBFC67FB6EC}"/>
                </a:ext>
              </a:extLst>
            </p:cNvPr>
            <p:cNvSpPr txBox="1">
              <a:spLocks/>
            </p:cNvSpPr>
            <p:nvPr/>
          </p:nvSpPr>
          <p:spPr>
            <a:xfrm>
              <a:off x="444293" y="1033957"/>
              <a:ext cx="11204322" cy="445971"/>
            </a:xfrm>
            <a:prstGeom prst="rect">
              <a:avLst/>
            </a:prstGeom>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buNone/>
              </a:pPr>
              <a:endParaRPr lang="en-US" sz="1998" dirty="0">
                <a:solidFill>
                  <a:schemeClr val="bg1"/>
                </a:solidFill>
              </a:endParaRPr>
            </a:p>
          </p:txBody>
        </p:sp>
        <p:sp>
          <p:nvSpPr>
            <p:cNvPr id="22" name="TextBox 21">
              <a:extLst>
                <a:ext uri="{FF2B5EF4-FFF2-40B4-BE49-F238E27FC236}">
                  <a16:creationId xmlns:a16="http://schemas.microsoft.com/office/drawing/2014/main" id="{2F72ABC5-5344-EB4E-9A3E-3211B6CA4AFB}"/>
                </a:ext>
              </a:extLst>
            </p:cNvPr>
            <p:cNvSpPr txBox="1"/>
            <p:nvPr/>
          </p:nvSpPr>
          <p:spPr>
            <a:xfrm>
              <a:off x="8716418" y="2145421"/>
              <a:ext cx="2376821" cy="523084"/>
            </a:xfrm>
            <a:prstGeom prst="rect">
              <a:avLst/>
            </a:prstGeom>
            <a:noFill/>
          </p:spPr>
          <p:txBody>
            <a:bodyPr wrap="square" rtlCol="0">
              <a:spAutoFit/>
            </a:bodyPr>
            <a:lstStyle/>
            <a:p>
              <a:pPr algn="ctr" defTabSz="456629"/>
              <a:r>
                <a:rPr lang="en-US" sz="2798" b="1" dirty="0">
                  <a:solidFill>
                    <a:schemeClr val="bg1"/>
                  </a:solidFill>
                  <a:latin typeface="Century Gothic" panose="020F0302020204030204"/>
                </a:rPr>
                <a:t>Productivity</a:t>
              </a:r>
            </a:p>
          </p:txBody>
        </p:sp>
        <p:sp>
          <p:nvSpPr>
            <p:cNvPr id="29" name="Rectangle 28">
              <a:extLst>
                <a:ext uri="{FF2B5EF4-FFF2-40B4-BE49-F238E27FC236}">
                  <a16:creationId xmlns:a16="http://schemas.microsoft.com/office/drawing/2014/main" id="{558FFBAD-D6C0-9A4F-9B3E-9A693C6F5746}"/>
                </a:ext>
              </a:extLst>
            </p:cNvPr>
            <p:cNvSpPr/>
            <p:nvPr/>
          </p:nvSpPr>
          <p:spPr>
            <a:xfrm>
              <a:off x="8544339" y="2679933"/>
              <a:ext cx="2805830" cy="584775"/>
            </a:xfrm>
            <a:prstGeom prst="rect">
              <a:avLst/>
            </a:prstGeom>
          </p:spPr>
          <p:txBody>
            <a:bodyPr wrap="square">
              <a:spAutoFit/>
            </a:bodyPr>
            <a:lstStyle/>
            <a:p>
              <a:pPr algn="ctr" defTabSz="456629">
                <a:spcBef>
                  <a:spcPts val="1200"/>
                </a:spcBef>
              </a:pPr>
              <a:r>
                <a:rPr lang="en-US" sz="1600" dirty="0">
                  <a:solidFill>
                    <a:schemeClr val="bg1"/>
                  </a:solidFill>
                  <a:latin typeface="Century Gothic" panose="020F0302020204030204"/>
                </a:rPr>
                <a:t>Empower teams and improve dev experience</a:t>
              </a:r>
            </a:p>
          </p:txBody>
        </p:sp>
        <p:sp>
          <p:nvSpPr>
            <p:cNvPr id="21" name="TextBox 20">
              <a:extLst>
                <a:ext uri="{FF2B5EF4-FFF2-40B4-BE49-F238E27FC236}">
                  <a16:creationId xmlns:a16="http://schemas.microsoft.com/office/drawing/2014/main" id="{9EA4F441-E052-1C41-8304-60EFD06C9E48}"/>
                </a:ext>
              </a:extLst>
            </p:cNvPr>
            <p:cNvSpPr txBox="1"/>
            <p:nvPr/>
          </p:nvSpPr>
          <p:spPr>
            <a:xfrm>
              <a:off x="1051586" y="2145421"/>
              <a:ext cx="2285405" cy="523084"/>
            </a:xfrm>
            <a:prstGeom prst="rect">
              <a:avLst/>
            </a:prstGeom>
            <a:noFill/>
          </p:spPr>
          <p:txBody>
            <a:bodyPr wrap="square" rtlCol="0">
              <a:spAutoFit/>
            </a:bodyPr>
            <a:lstStyle/>
            <a:p>
              <a:pPr algn="ctr" defTabSz="456629"/>
              <a:r>
                <a:rPr lang="en-US" sz="2798" b="1" dirty="0">
                  <a:solidFill>
                    <a:schemeClr val="bg1"/>
                  </a:solidFill>
                  <a:latin typeface="Century Gothic" panose="020F0302020204030204"/>
                </a:rPr>
                <a:t>Speed</a:t>
              </a:r>
            </a:p>
          </p:txBody>
        </p:sp>
        <p:sp>
          <p:nvSpPr>
            <p:cNvPr id="28" name="Rectangle 27">
              <a:extLst>
                <a:ext uri="{FF2B5EF4-FFF2-40B4-BE49-F238E27FC236}">
                  <a16:creationId xmlns:a16="http://schemas.microsoft.com/office/drawing/2014/main" id="{F125FFDD-0971-DE48-B7AD-E2DF70297D75}"/>
                </a:ext>
              </a:extLst>
            </p:cNvPr>
            <p:cNvSpPr/>
            <p:nvPr/>
          </p:nvSpPr>
          <p:spPr>
            <a:xfrm>
              <a:off x="1010818" y="2679934"/>
              <a:ext cx="2366941" cy="584471"/>
            </a:xfrm>
            <a:prstGeom prst="rect">
              <a:avLst/>
            </a:prstGeom>
          </p:spPr>
          <p:txBody>
            <a:bodyPr wrap="square" anchor="t">
              <a:spAutoFit/>
            </a:bodyPr>
            <a:lstStyle/>
            <a:p>
              <a:pPr algn="ctr" defTabSz="456629">
                <a:spcBef>
                  <a:spcPts val="1200"/>
                </a:spcBef>
              </a:pPr>
              <a:r>
                <a:rPr lang="en-US" sz="1600" dirty="0">
                  <a:solidFill>
                    <a:schemeClr val="bg1"/>
                  </a:solidFill>
                  <a:latin typeface="Century Gothic" panose="020F0302020204030204"/>
                </a:rPr>
                <a:t>Deliver innovation faster without risks</a:t>
              </a:r>
            </a:p>
          </p:txBody>
        </p:sp>
        <p:grpSp>
          <p:nvGrpSpPr>
            <p:cNvPr id="40" name="Group 125">
              <a:extLst>
                <a:ext uri="{FF2B5EF4-FFF2-40B4-BE49-F238E27FC236}">
                  <a16:creationId xmlns:a16="http://schemas.microsoft.com/office/drawing/2014/main" id="{3C47EEA2-3594-D242-BA85-FA7221098D8C}"/>
                </a:ext>
              </a:extLst>
            </p:cNvPr>
            <p:cNvGrpSpPr>
              <a:grpSpLocks noChangeAspect="1"/>
            </p:cNvGrpSpPr>
            <p:nvPr/>
          </p:nvGrpSpPr>
          <p:grpSpPr bwMode="auto">
            <a:xfrm>
              <a:off x="1958586" y="1649933"/>
              <a:ext cx="471363" cy="484061"/>
              <a:chOff x="5514" y="2211"/>
              <a:chExt cx="297" cy="305"/>
            </a:xfrm>
          </p:grpSpPr>
          <p:sp>
            <p:nvSpPr>
              <p:cNvPr id="41" name="Freeform 126">
                <a:extLst>
                  <a:ext uri="{FF2B5EF4-FFF2-40B4-BE49-F238E27FC236}">
                    <a16:creationId xmlns:a16="http://schemas.microsoft.com/office/drawing/2014/main" id="{5FA2A373-17BF-274F-8EED-8C0B0A29BC60}"/>
                  </a:ext>
                </a:extLst>
              </p:cNvPr>
              <p:cNvSpPr>
                <a:spLocks/>
              </p:cNvSpPr>
              <p:nvPr/>
            </p:nvSpPr>
            <p:spPr bwMode="auto">
              <a:xfrm>
                <a:off x="5514" y="2408"/>
                <a:ext cx="99" cy="108"/>
              </a:xfrm>
              <a:custGeom>
                <a:avLst/>
                <a:gdLst>
                  <a:gd name="T0" fmla="*/ 60 w 75"/>
                  <a:gd name="T1" fmla="*/ 62 h 80"/>
                  <a:gd name="T2" fmla="*/ 57 w 75"/>
                  <a:gd name="T3" fmla="*/ 11 h 80"/>
                  <a:gd name="T4" fmla="*/ 8 w 75"/>
                  <a:gd name="T5" fmla="*/ 23 h 80"/>
                  <a:gd name="T6" fmla="*/ 3 w 75"/>
                  <a:gd name="T7" fmla="*/ 34 h 80"/>
                  <a:gd name="T8" fmla="*/ 12 w 75"/>
                  <a:gd name="T9" fmla="*/ 44 h 80"/>
                  <a:gd name="T10" fmla="*/ 27 w 75"/>
                  <a:gd name="T11" fmla="*/ 48 h 80"/>
                  <a:gd name="T12" fmla="*/ 21 w 75"/>
                  <a:gd name="T13" fmla="*/ 66 h 80"/>
                  <a:gd name="T14" fmla="*/ 26 w 75"/>
                  <a:gd name="T15" fmla="*/ 79 h 80"/>
                  <a:gd name="T16" fmla="*/ 60 w 75"/>
                  <a:gd name="T1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0">
                    <a:moveTo>
                      <a:pt x="60" y="62"/>
                    </a:moveTo>
                    <a:cubicBezTo>
                      <a:pt x="75" y="47"/>
                      <a:pt x="74" y="22"/>
                      <a:pt x="57" y="11"/>
                    </a:cubicBezTo>
                    <a:cubicBezTo>
                      <a:pt x="41" y="0"/>
                      <a:pt x="20" y="6"/>
                      <a:pt x="8" y="23"/>
                    </a:cubicBezTo>
                    <a:cubicBezTo>
                      <a:pt x="6" y="27"/>
                      <a:pt x="4" y="31"/>
                      <a:pt x="3" y="34"/>
                    </a:cubicBezTo>
                    <a:cubicBezTo>
                      <a:pt x="0" y="40"/>
                      <a:pt x="6" y="46"/>
                      <a:pt x="12" y="44"/>
                    </a:cubicBezTo>
                    <a:cubicBezTo>
                      <a:pt x="18" y="42"/>
                      <a:pt x="23" y="42"/>
                      <a:pt x="27" y="48"/>
                    </a:cubicBezTo>
                    <a:cubicBezTo>
                      <a:pt x="30" y="54"/>
                      <a:pt x="26" y="61"/>
                      <a:pt x="21" y="66"/>
                    </a:cubicBezTo>
                    <a:cubicBezTo>
                      <a:pt x="15" y="71"/>
                      <a:pt x="19" y="80"/>
                      <a:pt x="26" y="79"/>
                    </a:cubicBezTo>
                    <a:cubicBezTo>
                      <a:pt x="37" y="77"/>
                      <a:pt x="49" y="73"/>
                      <a:pt x="60" y="62"/>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7" dirty="0"/>
              </a:p>
            </p:txBody>
          </p:sp>
          <p:sp>
            <p:nvSpPr>
              <p:cNvPr id="42" name="Freeform 127">
                <a:extLst>
                  <a:ext uri="{FF2B5EF4-FFF2-40B4-BE49-F238E27FC236}">
                    <a16:creationId xmlns:a16="http://schemas.microsoft.com/office/drawing/2014/main" id="{2D17DF09-DF3F-4B4F-BA3A-201FAE24C7A0}"/>
                  </a:ext>
                </a:extLst>
              </p:cNvPr>
              <p:cNvSpPr>
                <a:spLocks noEditPoints="1"/>
              </p:cNvSpPr>
              <p:nvPr/>
            </p:nvSpPr>
            <p:spPr bwMode="auto">
              <a:xfrm>
                <a:off x="5690" y="2254"/>
                <a:ext cx="83" cy="82"/>
              </a:xfrm>
              <a:custGeom>
                <a:avLst/>
                <a:gdLst>
                  <a:gd name="T0" fmla="*/ 30 w 63"/>
                  <a:gd name="T1" fmla="*/ 0 h 60"/>
                  <a:gd name="T2" fmla="*/ 9 w 63"/>
                  <a:gd name="T3" fmla="*/ 9 h 60"/>
                  <a:gd name="T4" fmla="*/ 0 w 63"/>
                  <a:gd name="T5" fmla="*/ 30 h 60"/>
                  <a:gd name="T6" fmla="*/ 9 w 63"/>
                  <a:gd name="T7" fmla="*/ 51 h 60"/>
                  <a:gd name="T8" fmla="*/ 30 w 63"/>
                  <a:gd name="T9" fmla="*/ 60 h 60"/>
                  <a:gd name="T10" fmla="*/ 51 w 63"/>
                  <a:gd name="T11" fmla="*/ 51 h 60"/>
                  <a:gd name="T12" fmla="*/ 51 w 63"/>
                  <a:gd name="T13" fmla="*/ 9 h 60"/>
                  <a:gd name="T14" fmla="*/ 30 w 63"/>
                  <a:gd name="T15" fmla="*/ 0 h 60"/>
                  <a:gd name="T16" fmla="*/ 43 w 63"/>
                  <a:gd name="T17" fmla="*/ 43 h 60"/>
                  <a:gd name="T18" fmla="*/ 30 w 63"/>
                  <a:gd name="T19" fmla="*/ 48 h 60"/>
                  <a:gd name="T20" fmla="*/ 17 w 63"/>
                  <a:gd name="T21" fmla="*/ 43 h 60"/>
                  <a:gd name="T22" fmla="*/ 12 w 63"/>
                  <a:gd name="T23" fmla="*/ 30 h 60"/>
                  <a:gd name="T24" fmla="*/ 17 w 63"/>
                  <a:gd name="T25" fmla="*/ 17 h 60"/>
                  <a:gd name="T26" fmla="*/ 30 w 63"/>
                  <a:gd name="T27" fmla="*/ 12 h 60"/>
                  <a:gd name="T28" fmla="*/ 43 w 63"/>
                  <a:gd name="T29" fmla="*/ 17 h 60"/>
                  <a:gd name="T30" fmla="*/ 43 w 63"/>
                  <a:gd name="T31"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0">
                    <a:moveTo>
                      <a:pt x="30" y="0"/>
                    </a:moveTo>
                    <a:cubicBezTo>
                      <a:pt x="22" y="0"/>
                      <a:pt x="14" y="3"/>
                      <a:pt x="9" y="9"/>
                    </a:cubicBezTo>
                    <a:cubicBezTo>
                      <a:pt x="3" y="14"/>
                      <a:pt x="0" y="22"/>
                      <a:pt x="0" y="30"/>
                    </a:cubicBezTo>
                    <a:cubicBezTo>
                      <a:pt x="0" y="38"/>
                      <a:pt x="3" y="46"/>
                      <a:pt x="9" y="51"/>
                    </a:cubicBezTo>
                    <a:cubicBezTo>
                      <a:pt x="14" y="57"/>
                      <a:pt x="22" y="60"/>
                      <a:pt x="30" y="60"/>
                    </a:cubicBezTo>
                    <a:cubicBezTo>
                      <a:pt x="38" y="60"/>
                      <a:pt x="45" y="57"/>
                      <a:pt x="51" y="51"/>
                    </a:cubicBezTo>
                    <a:cubicBezTo>
                      <a:pt x="63" y="40"/>
                      <a:pt x="63" y="20"/>
                      <a:pt x="51" y="9"/>
                    </a:cubicBezTo>
                    <a:cubicBezTo>
                      <a:pt x="45" y="3"/>
                      <a:pt x="38" y="0"/>
                      <a:pt x="30" y="0"/>
                    </a:cubicBezTo>
                    <a:close/>
                    <a:moveTo>
                      <a:pt x="43" y="43"/>
                    </a:moveTo>
                    <a:cubicBezTo>
                      <a:pt x="39" y="46"/>
                      <a:pt x="35" y="48"/>
                      <a:pt x="30" y="48"/>
                    </a:cubicBezTo>
                    <a:cubicBezTo>
                      <a:pt x="25" y="48"/>
                      <a:pt x="20" y="46"/>
                      <a:pt x="17" y="43"/>
                    </a:cubicBezTo>
                    <a:cubicBezTo>
                      <a:pt x="14" y="39"/>
                      <a:pt x="12" y="35"/>
                      <a:pt x="12" y="30"/>
                    </a:cubicBezTo>
                    <a:cubicBezTo>
                      <a:pt x="12" y="25"/>
                      <a:pt x="14" y="21"/>
                      <a:pt x="17" y="17"/>
                    </a:cubicBezTo>
                    <a:cubicBezTo>
                      <a:pt x="20" y="14"/>
                      <a:pt x="25" y="12"/>
                      <a:pt x="30" y="12"/>
                    </a:cubicBezTo>
                    <a:cubicBezTo>
                      <a:pt x="35" y="12"/>
                      <a:pt x="39" y="14"/>
                      <a:pt x="43" y="17"/>
                    </a:cubicBezTo>
                    <a:cubicBezTo>
                      <a:pt x="50" y="24"/>
                      <a:pt x="50" y="36"/>
                      <a:pt x="43" y="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7" dirty="0"/>
              </a:p>
            </p:txBody>
          </p:sp>
          <p:sp>
            <p:nvSpPr>
              <p:cNvPr id="43" name="Freeform 128">
                <a:extLst>
                  <a:ext uri="{FF2B5EF4-FFF2-40B4-BE49-F238E27FC236}">
                    <a16:creationId xmlns:a16="http://schemas.microsoft.com/office/drawing/2014/main" id="{64030506-EE52-6844-AE09-D01EFB07146F}"/>
                  </a:ext>
                </a:extLst>
              </p:cNvPr>
              <p:cNvSpPr>
                <a:spLocks noEditPoints="1"/>
              </p:cNvSpPr>
              <p:nvPr/>
            </p:nvSpPr>
            <p:spPr bwMode="auto">
              <a:xfrm>
                <a:off x="5521" y="2211"/>
                <a:ext cx="290" cy="298"/>
              </a:xfrm>
              <a:custGeom>
                <a:avLst/>
                <a:gdLst>
                  <a:gd name="T0" fmla="*/ 221 w 221"/>
                  <a:gd name="T1" fmla="*/ 6 h 220"/>
                  <a:gd name="T2" fmla="*/ 215 w 221"/>
                  <a:gd name="T3" fmla="*/ 0 h 220"/>
                  <a:gd name="T4" fmla="*/ 162 w 221"/>
                  <a:gd name="T5" fmla="*/ 0 h 220"/>
                  <a:gd name="T6" fmla="*/ 113 w 221"/>
                  <a:gd name="T7" fmla="*/ 27 h 220"/>
                  <a:gd name="T8" fmla="*/ 95 w 221"/>
                  <a:gd name="T9" fmla="*/ 53 h 220"/>
                  <a:gd name="T10" fmla="*/ 60 w 221"/>
                  <a:gd name="T11" fmla="*/ 43 h 220"/>
                  <a:gd name="T12" fmla="*/ 35 w 221"/>
                  <a:gd name="T13" fmla="*/ 53 h 220"/>
                  <a:gd name="T14" fmla="*/ 2 w 221"/>
                  <a:gd name="T15" fmla="*/ 106 h 220"/>
                  <a:gd name="T16" fmla="*/ 4 w 221"/>
                  <a:gd name="T17" fmla="*/ 114 h 220"/>
                  <a:gd name="T18" fmla="*/ 7 w 221"/>
                  <a:gd name="T19" fmla="*/ 115 h 220"/>
                  <a:gd name="T20" fmla="*/ 12 w 221"/>
                  <a:gd name="T21" fmla="*/ 112 h 220"/>
                  <a:gd name="T22" fmla="*/ 17 w 221"/>
                  <a:gd name="T23" fmla="*/ 104 h 220"/>
                  <a:gd name="T24" fmla="*/ 48 w 221"/>
                  <a:gd name="T25" fmla="*/ 125 h 220"/>
                  <a:gd name="T26" fmla="*/ 67 w 221"/>
                  <a:gd name="T27" fmla="*/ 154 h 220"/>
                  <a:gd name="T28" fmla="*/ 96 w 221"/>
                  <a:gd name="T29" fmla="*/ 173 h 220"/>
                  <a:gd name="T30" fmla="*/ 117 w 221"/>
                  <a:gd name="T31" fmla="*/ 204 h 220"/>
                  <a:gd name="T32" fmla="*/ 109 w 221"/>
                  <a:gd name="T33" fmla="*/ 209 h 220"/>
                  <a:gd name="T34" fmla="*/ 106 w 221"/>
                  <a:gd name="T35" fmla="*/ 215 h 220"/>
                  <a:gd name="T36" fmla="*/ 112 w 221"/>
                  <a:gd name="T37" fmla="*/ 220 h 220"/>
                  <a:gd name="T38" fmla="*/ 115 w 221"/>
                  <a:gd name="T39" fmla="*/ 219 h 220"/>
                  <a:gd name="T40" fmla="*/ 168 w 221"/>
                  <a:gd name="T41" fmla="*/ 186 h 220"/>
                  <a:gd name="T42" fmla="*/ 178 w 221"/>
                  <a:gd name="T43" fmla="*/ 161 h 220"/>
                  <a:gd name="T44" fmla="*/ 168 w 221"/>
                  <a:gd name="T45" fmla="*/ 126 h 220"/>
                  <a:gd name="T46" fmla="*/ 194 w 221"/>
                  <a:gd name="T47" fmla="*/ 108 h 220"/>
                  <a:gd name="T48" fmla="*/ 221 w 221"/>
                  <a:gd name="T49" fmla="*/ 59 h 220"/>
                  <a:gd name="T50" fmla="*/ 221 w 221"/>
                  <a:gd name="T51" fmla="*/ 6 h 220"/>
                  <a:gd name="T52" fmla="*/ 23 w 221"/>
                  <a:gd name="T53" fmla="*/ 94 h 220"/>
                  <a:gd name="T54" fmla="*/ 45 w 221"/>
                  <a:gd name="T55" fmla="*/ 59 h 220"/>
                  <a:gd name="T56" fmla="*/ 56 w 221"/>
                  <a:gd name="T57" fmla="*/ 55 h 220"/>
                  <a:gd name="T58" fmla="*/ 87 w 221"/>
                  <a:gd name="T59" fmla="*/ 63 h 220"/>
                  <a:gd name="T60" fmla="*/ 52 w 221"/>
                  <a:gd name="T61" fmla="*/ 113 h 220"/>
                  <a:gd name="T62" fmla="*/ 23 w 221"/>
                  <a:gd name="T63" fmla="*/ 94 h 220"/>
                  <a:gd name="T64" fmla="*/ 162 w 221"/>
                  <a:gd name="T65" fmla="*/ 176 h 220"/>
                  <a:gd name="T66" fmla="*/ 127 w 221"/>
                  <a:gd name="T67" fmla="*/ 198 h 220"/>
                  <a:gd name="T68" fmla="*/ 107 w 221"/>
                  <a:gd name="T69" fmla="*/ 169 h 220"/>
                  <a:gd name="T70" fmla="*/ 157 w 221"/>
                  <a:gd name="T71" fmla="*/ 134 h 220"/>
                  <a:gd name="T72" fmla="*/ 166 w 221"/>
                  <a:gd name="T73" fmla="*/ 165 h 220"/>
                  <a:gd name="T74" fmla="*/ 162 w 221"/>
                  <a:gd name="T75" fmla="*/ 176 h 220"/>
                  <a:gd name="T76" fmla="*/ 188 w 221"/>
                  <a:gd name="T77" fmla="*/ 98 h 220"/>
                  <a:gd name="T78" fmla="*/ 98 w 221"/>
                  <a:gd name="T79" fmla="*/ 161 h 220"/>
                  <a:gd name="T80" fmla="*/ 75 w 221"/>
                  <a:gd name="T81" fmla="*/ 146 h 220"/>
                  <a:gd name="T82" fmla="*/ 60 w 221"/>
                  <a:gd name="T83" fmla="*/ 123 h 220"/>
                  <a:gd name="T84" fmla="*/ 123 w 221"/>
                  <a:gd name="T85" fmla="*/ 33 h 220"/>
                  <a:gd name="T86" fmla="*/ 162 w 221"/>
                  <a:gd name="T87" fmla="*/ 12 h 220"/>
                  <a:gd name="T88" fmla="*/ 209 w 221"/>
                  <a:gd name="T89" fmla="*/ 12 h 220"/>
                  <a:gd name="T90" fmla="*/ 209 w 221"/>
                  <a:gd name="T91" fmla="*/ 59 h 220"/>
                  <a:gd name="T92" fmla="*/ 188 w 221"/>
                  <a:gd name="T93" fmla="*/ 9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1" h="220">
                    <a:moveTo>
                      <a:pt x="221" y="6"/>
                    </a:moveTo>
                    <a:cubicBezTo>
                      <a:pt x="221" y="3"/>
                      <a:pt x="218" y="0"/>
                      <a:pt x="215" y="0"/>
                    </a:cubicBezTo>
                    <a:cubicBezTo>
                      <a:pt x="162" y="0"/>
                      <a:pt x="162" y="0"/>
                      <a:pt x="162" y="0"/>
                    </a:cubicBezTo>
                    <a:cubicBezTo>
                      <a:pt x="143" y="1"/>
                      <a:pt x="124" y="11"/>
                      <a:pt x="113" y="27"/>
                    </a:cubicBezTo>
                    <a:cubicBezTo>
                      <a:pt x="95" y="53"/>
                      <a:pt x="95" y="53"/>
                      <a:pt x="95" y="53"/>
                    </a:cubicBezTo>
                    <a:cubicBezTo>
                      <a:pt x="60" y="43"/>
                      <a:pt x="60" y="43"/>
                      <a:pt x="60" y="43"/>
                    </a:cubicBezTo>
                    <a:cubicBezTo>
                      <a:pt x="50" y="41"/>
                      <a:pt x="40" y="44"/>
                      <a:pt x="35" y="53"/>
                    </a:cubicBezTo>
                    <a:cubicBezTo>
                      <a:pt x="2" y="106"/>
                      <a:pt x="2" y="106"/>
                      <a:pt x="2" y="106"/>
                    </a:cubicBezTo>
                    <a:cubicBezTo>
                      <a:pt x="0" y="109"/>
                      <a:pt x="1" y="113"/>
                      <a:pt x="4" y="114"/>
                    </a:cubicBezTo>
                    <a:cubicBezTo>
                      <a:pt x="5" y="115"/>
                      <a:pt x="6" y="115"/>
                      <a:pt x="7" y="115"/>
                    </a:cubicBezTo>
                    <a:cubicBezTo>
                      <a:pt x="9" y="115"/>
                      <a:pt x="11" y="114"/>
                      <a:pt x="12" y="112"/>
                    </a:cubicBezTo>
                    <a:cubicBezTo>
                      <a:pt x="17" y="104"/>
                      <a:pt x="17" y="104"/>
                      <a:pt x="17" y="104"/>
                    </a:cubicBezTo>
                    <a:cubicBezTo>
                      <a:pt x="48" y="125"/>
                      <a:pt x="48" y="125"/>
                      <a:pt x="48" y="125"/>
                    </a:cubicBezTo>
                    <a:cubicBezTo>
                      <a:pt x="49" y="130"/>
                      <a:pt x="53" y="141"/>
                      <a:pt x="67" y="154"/>
                    </a:cubicBezTo>
                    <a:cubicBezTo>
                      <a:pt x="80" y="168"/>
                      <a:pt x="91" y="172"/>
                      <a:pt x="96" y="173"/>
                    </a:cubicBezTo>
                    <a:cubicBezTo>
                      <a:pt x="117" y="204"/>
                      <a:pt x="117" y="204"/>
                      <a:pt x="117" y="204"/>
                    </a:cubicBezTo>
                    <a:cubicBezTo>
                      <a:pt x="109" y="209"/>
                      <a:pt x="109" y="209"/>
                      <a:pt x="109" y="209"/>
                    </a:cubicBezTo>
                    <a:cubicBezTo>
                      <a:pt x="107" y="210"/>
                      <a:pt x="105" y="213"/>
                      <a:pt x="106" y="215"/>
                    </a:cubicBezTo>
                    <a:cubicBezTo>
                      <a:pt x="107" y="218"/>
                      <a:pt x="109" y="220"/>
                      <a:pt x="112" y="220"/>
                    </a:cubicBezTo>
                    <a:cubicBezTo>
                      <a:pt x="113" y="220"/>
                      <a:pt x="114" y="220"/>
                      <a:pt x="115" y="219"/>
                    </a:cubicBezTo>
                    <a:cubicBezTo>
                      <a:pt x="168" y="186"/>
                      <a:pt x="168" y="186"/>
                      <a:pt x="168" y="186"/>
                    </a:cubicBezTo>
                    <a:cubicBezTo>
                      <a:pt x="177" y="181"/>
                      <a:pt x="180" y="171"/>
                      <a:pt x="178" y="161"/>
                    </a:cubicBezTo>
                    <a:cubicBezTo>
                      <a:pt x="168" y="126"/>
                      <a:pt x="168" y="126"/>
                      <a:pt x="168" y="126"/>
                    </a:cubicBezTo>
                    <a:cubicBezTo>
                      <a:pt x="194" y="108"/>
                      <a:pt x="194" y="108"/>
                      <a:pt x="194" y="108"/>
                    </a:cubicBezTo>
                    <a:cubicBezTo>
                      <a:pt x="210" y="97"/>
                      <a:pt x="220" y="78"/>
                      <a:pt x="221" y="59"/>
                    </a:cubicBezTo>
                    <a:lnTo>
                      <a:pt x="221" y="6"/>
                    </a:lnTo>
                    <a:close/>
                    <a:moveTo>
                      <a:pt x="23" y="94"/>
                    </a:moveTo>
                    <a:cubicBezTo>
                      <a:pt x="45" y="59"/>
                      <a:pt x="45" y="59"/>
                      <a:pt x="45" y="59"/>
                    </a:cubicBezTo>
                    <a:cubicBezTo>
                      <a:pt x="47" y="55"/>
                      <a:pt x="52" y="54"/>
                      <a:pt x="56" y="55"/>
                    </a:cubicBezTo>
                    <a:cubicBezTo>
                      <a:pt x="87" y="63"/>
                      <a:pt x="87" y="63"/>
                      <a:pt x="87" y="63"/>
                    </a:cubicBezTo>
                    <a:cubicBezTo>
                      <a:pt x="52" y="113"/>
                      <a:pt x="52" y="113"/>
                      <a:pt x="52" y="113"/>
                    </a:cubicBezTo>
                    <a:lnTo>
                      <a:pt x="23" y="94"/>
                    </a:lnTo>
                    <a:close/>
                    <a:moveTo>
                      <a:pt x="162" y="176"/>
                    </a:moveTo>
                    <a:cubicBezTo>
                      <a:pt x="127" y="198"/>
                      <a:pt x="127" y="198"/>
                      <a:pt x="127" y="198"/>
                    </a:cubicBezTo>
                    <a:cubicBezTo>
                      <a:pt x="107" y="169"/>
                      <a:pt x="107" y="169"/>
                      <a:pt x="107" y="169"/>
                    </a:cubicBezTo>
                    <a:cubicBezTo>
                      <a:pt x="157" y="134"/>
                      <a:pt x="157" y="134"/>
                      <a:pt x="157" y="134"/>
                    </a:cubicBezTo>
                    <a:cubicBezTo>
                      <a:pt x="166" y="165"/>
                      <a:pt x="166" y="165"/>
                      <a:pt x="166" y="165"/>
                    </a:cubicBezTo>
                    <a:cubicBezTo>
                      <a:pt x="167" y="169"/>
                      <a:pt x="166" y="173"/>
                      <a:pt x="162" y="176"/>
                    </a:cubicBezTo>
                    <a:close/>
                    <a:moveTo>
                      <a:pt x="188" y="98"/>
                    </a:moveTo>
                    <a:cubicBezTo>
                      <a:pt x="98" y="161"/>
                      <a:pt x="98" y="161"/>
                      <a:pt x="98" y="161"/>
                    </a:cubicBezTo>
                    <a:cubicBezTo>
                      <a:pt x="95" y="160"/>
                      <a:pt x="86" y="157"/>
                      <a:pt x="75" y="146"/>
                    </a:cubicBezTo>
                    <a:cubicBezTo>
                      <a:pt x="64" y="135"/>
                      <a:pt x="61" y="126"/>
                      <a:pt x="60" y="123"/>
                    </a:cubicBezTo>
                    <a:cubicBezTo>
                      <a:pt x="123" y="33"/>
                      <a:pt x="123" y="33"/>
                      <a:pt x="123" y="33"/>
                    </a:cubicBezTo>
                    <a:cubicBezTo>
                      <a:pt x="132" y="21"/>
                      <a:pt x="147" y="13"/>
                      <a:pt x="162" y="12"/>
                    </a:cubicBezTo>
                    <a:cubicBezTo>
                      <a:pt x="209" y="12"/>
                      <a:pt x="209" y="12"/>
                      <a:pt x="209" y="12"/>
                    </a:cubicBezTo>
                    <a:cubicBezTo>
                      <a:pt x="209" y="59"/>
                      <a:pt x="209" y="59"/>
                      <a:pt x="209" y="59"/>
                    </a:cubicBezTo>
                    <a:cubicBezTo>
                      <a:pt x="208" y="74"/>
                      <a:pt x="200" y="89"/>
                      <a:pt x="188" y="9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7" dirty="0"/>
              </a:p>
            </p:txBody>
          </p:sp>
        </p:grpSp>
        <p:sp>
          <p:nvSpPr>
            <p:cNvPr id="23" name="TextBox 22">
              <a:extLst>
                <a:ext uri="{FF2B5EF4-FFF2-40B4-BE49-F238E27FC236}">
                  <a16:creationId xmlns:a16="http://schemas.microsoft.com/office/drawing/2014/main" id="{8F6324A2-7A18-7A4F-879A-288CB754C7D6}"/>
                </a:ext>
              </a:extLst>
            </p:cNvPr>
            <p:cNvSpPr txBox="1"/>
            <p:nvPr/>
          </p:nvSpPr>
          <p:spPr>
            <a:xfrm>
              <a:off x="5017969" y="2145421"/>
              <a:ext cx="2285405" cy="523084"/>
            </a:xfrm>
            <a:prstGeom prst="rect">
              <a:avLst/>
            </a:prstGeom>
            <a:noFill/>
          </p:spPr>
          <p:txBody>
            <a:bodyPr wrap="square" rtlCol="0">
              <a:spAutoFit/>
            </a:bodyPr>
            <a:lstStyle/>
            <a:p>
              <a:pPr algn="ctr" defTabSz="456629"/>
              <a:r>
                <a:rPr lang="en-US" sz="2798" b="1" dirty="0">
                  <a:solidFill>
                    <a:schemeClr val="bg1"/>
                  </a:solidFill>
                  <a:latin typeface="Century Gothic" panose="020F0302020204030204"/>
                </a:rPr>
                <a:t>Visibility</a:t>
              </a:r>
            </a:p>
          </p:txBody>
        </p:sp>
        <p:sp>
          <p:nvSpPr>
            <p:cNvPr id="25" name="TextBox 24">
              <a:extLst>
                <a:ext uri="{FF2B5EF4-FFF2-40B4-BE49-F238E27FC236}">
                  <a16:creationId xmlns:a16="http://schemas.microsoft.com/office/drawing/2014/main" id="{1D1DBF4B-01C6-9841-9E4A-48EBC689D86C}"/>
                </a:ext>
              </a:extLst>
            </p:cNvPr>
            <p:cNvSpPr txBox="1"/>
            <p:nvPr/>
          </p:nvSpPr>
          <p:spPr>
            <a:xfrm>
              <a:off x="4918955" y="2679934"/>
              <a:ext cx="2483434" cy="584623"/>
            </a:xfrm>
            <a:prstGeom prst="rect">
              <a:avLst/>
            </a:prstGeom>
            <a:noFill/>
          </p:spPr>
          <p:txBody>
            <a:bodyPr wrap="square" rtlCol="0" anchor="t">
              <a:spAutoFit/>
            </a:bodyPr>
            <a:lstStyle/>
            <a:p>
              <a:pPr algn="ctr" defTabSz="456629">
                <a:spcBef>
                  <a:spcPts val="1200"/>
                </a:spcBef>
              </a:pPr>
              <a:r>
                <a:rPr lang="en-US" sz="1600" dirty="0">
                  <a:solidFill>
                    <a:schemeClr val="bg1"/>
                  </a:solidFill>
                  <a:latin typeface="Century Gothic" panose="020F0302020204030204"/>
                </a:rPr>
                <a:t>Provides actionable insights across lifecycle</a:t>
              </a:r>
            </a:p>
          </p:txBody>
        </p:sp>
        <p:pic>
          <p:nvPicPr>
            <p:cNvPr id="44" name="Picture 43">
              <a:extLst>
                <a:ext uri="{FF2B5EF4-FFF2-40B4-BE49-F238E27FC236}">
                  <a16:creationId xmlns:a16="http://schemas.microsoft.com/office/drawing/2014/main" id="{6E917D1A-8F8F-AD41-9182-4604AF5888C9}"/>
                </a:ext>
              </a:extLst>
            </p:cNvPr>
            <p:cNvPicPr>
              <a:picLocks noChangeAspect="1"/>
            </p:cNvPicPr>
            <p:nvPr/>
          </p:nvPicPr>
          <p:blipFill>
            <a:blip r:embed="rId3"/>
            <a:stretch>
              <a:fillRect/>
            </a:stretch>
          </p:blipFill>
          <p:spPr>
            <a:xfrm>
              <a:off x="5683212" y="1527918"/>
              <a:ext cx="975888" cy="716979"/>
            </a:xfrm>
            <a:prstGeom prst="rect">
              <a:avLst/>
            </a:prstGeom>
          </p:spPr>
        </p:pic>
        <p:sp>
          <p:nvSpPr>
            <p:cNvPr id="47" name="Rectangle 46">
              <a:extLst>
                <a:ext uri="{FF2B5EF4-FFF2-40B4-BE49-F238E27FC236}">
                  <a16:creationId xmlns:a16="http://schemas.microsoft.com/office/drawing/2014/main" id="{5528B869-D5B5-3045-9591-C3F41D701154}"/>
                </a:ext>
              </a:extLst>
            </p:cNvPr>
            <p:cNvSpPr/>
            <p:nvPr/>
          </p:nvSpPr>
          <p:spPr bwMode="gray">
            <a:xfrm>
              <a:off x="813858" y="6029506"/>
              <a:ext cx="10535030" cy="312041"/>
            </a:xfrm>
            <a:prstGeom prst="rect">
              <a:avLst/>
            </a:prstGeom>
            <a:solidFill>
              <a:schemeClr val="accent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4" tIns="45696" rIns="182784" bIns="45696" numCol="1" spcCol="0" rtlCol="0" fromWordArt="0" anchor="ctr" anchorCtr="0" forceAA="0" compatLnSpc="1">
              <a:prstTxWarp prst="textNoShape">
                <a:avLst/>
              </a:prstTxWarp>
              <a:noAutofit/>
            </a:bodyPr>
            <a:lstStyle/>
            <a:p>
              <a:pPr algn="ctr">
                <a:lnSpc>
                  <a:spcPts val="2798"/>
                </a:lnSpc>
              </a:pPr>
              <a:r>
                <a:rPr lang="en-US" sz="1600" b="1" dirty="0">
                  <a:solidFill>
                    <a:schemeClr val="bg1"/>
                  </a:solidFill>
                  <a:latin typeface="+mj-lt"/>
                </a:rPr>
                <a:t>Initial Functionality</a:t>
              </a:r>
            </a:p>
          </p:txBody>
        </p:sp>
        <p:grpSp>
          <p:nvGrpSpPr>
            <p:cNvPr id="9" name="Group 8">
              <a:extLst>
                <a:ext uri="{FF2B5EF4-FFF2-40B4-BE49-F238E27FC236}">
                  <a16:creationId xmlns:a16="http://schemas.microsoft.com/office/drawing/2014/main" id="{6DBA2A17-36E6-4942-A396-6CB9D252D70D}"/>
                </a:ext>
              </a:extLst>
            </p:cNvPr>
            <p:cNvGrpSpPr/>
            <p:nvPr/>
          </p:nvGrpSpPr>
          <p:grpSpPr>
            <a:xfrm>
              <a:off x="9671216" y="1699700"/>
              <a:ext cx="419845" cy="445971"/>
              <a:chOff x="7516136" y="1378817"/>
              <a:chExt cx="825773" cy="856868"/>
            </a:xfrm>
          </p:grpSpPr>
          <p:sp>
            <p:nvSpPr>
              <p:cNvPr id="59" name="Freeform 122">
                <a:extLst>
                  <a:ext uri="{FF2B5EF4-FFF2-40B4-BE49-F238E27FC236}">
                    <a16:creationId xmlns:a16="http://schemas.microsoft.com/office/drawing/2014/main" id="{01F0DC27-FBA4-C44D-98B2-7C079678775D}"/>
                  </a:ext>
                </a:extLst>
              </p:cNvPr>
              <p:cNvSpPr>
                <a:spLocks/>
              </p:cNvSpPr>
              <p:nvPr/>
            </p:nvSpPr>
            <p:spPr bwMode="auto">
              <a:xfrm>
                <a:off x="7516136" y="1378817"/>
                <a:ext cx="825773" cy="856868"/>
              </a:xfrm>
              <a:custGeom>
                <a:avLst/>
                <a:gdLst>
                  <a:gd name="T0" fmla="*/ 214 w 220"/>
                  <a:gd name="T1" fmla="*/ 220 h 220"/>
                  <a:gd name="T2" fmla="*/ 22 w 220"/>
                  <a:gd name="T3" fmla="*/ 220 h 220"/>
                  <a:gd name="T4" fmla="*/ 0 w 220"/>
                  <a:gd name="T5" fmla="*/ 198 h 220"/>
                  <a:gd name="T6" fmla="*/ 0 w 220"/>
                  <a:gd name="T7" fmla="*/ 6 h 220"/>
                  <a:gd name="T8" fmla="*/ 6 w 220"/>
                  <a:gd name="T9" fmla="*/ 0 h 220"/>
                  <a:gd name="T10" fmla="*/ 12 w 220"/>
                  <a:gd name="T11" fmla="*/ 6 h 220"/>
                  <a:gd name="T12" fmla="*/ 12 w 220"/>
                  <a:gd name="T13" fmla="*/ 198 h 220"/>
                  <a:gd name="T14" fmla="*/ 22 w 220"/>
                  <a:gd name="T15" fmla="*/ 208 h 220"/>
                  <a:gd name="T16" fmla="*/ 214 w 220"/>
                  <a:gd name="T17" fmla="*/ 208 h 220"/>
                  <a:gd name="T18" fmla="*/ 220 w 220"/>
                  <a:gd name="T19" fmla="*/ 214 h 220"/>
                  <a:gd name="T20" fmla="*/ 214 w 220"/>
                  <a:gd name="T21"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20">
                    <a:moveTo>
                      <a:pt x="214" y="220"/>
                    </a:moveTo>
                    <a:cubicBezTo>
                      <a:pt x="22" y="220"/>
                      <a:pt x="22" y="220"/>
                      <a:pt x="22" y="220"/>
                    </a:cubicBezTo>
                    <a:cubicBezTo>
                      <a:pt x="10" y="220"/>
                      <a:pt x="0" y="210"/>
                      <a:pt x="0" y="198"/>
                    </a:cubicBezTo>
                    <a:cubicBezTo>
                      <a:pt x="0" y="6"/>
                      <a:pt x="0" y="6"/>
                      <a:pt x="0" y="6"/>
                    </a:cubicBezTo>
                    <a:cubicBezTo>
                      <a:pt x="0" y="3"/>
                      <a:pt x="3" y="0"/>
                      <a:pt x="6" y="0"/>
                    </a:cubicBezTo>
                    <a:cubicBezTo>
                      <a:pt x="9" y="0"/>
                      <a:pt x="12" y="3"/>
                      <a:pt x="12" y="6"/>
                    </a:cubicBezTo>
                    <a:cubicBezTo>
                      <a:pt x="12" y="198"/>
                      <a:pt x="12" y="198"/>
                      <a:pt x="12" y="198"/>
                    </a:cubicBezTo>
                    <a:cubicBezTo>
                      <a:pt x="12" y="204"/>
                      <a:pt x="16" y="208"/>
                      <a:pt x="22" y="208"/>
                    </a:cubicBezTo>
                    <a:cubicBezTo>
                      <a:pt x="214" y="208"/>
                      <a:pt x="214" y="208"/>
                      <a:pt x="214" y="208"/>
                    </a:cubicBezTo>
                    <a:cubicBezTo>
                      <a:pt x="217" y="208"/>
                      <a:pt x="220" y="211"/>
                      <a:pt x="220" y="214"/>
                    </a:cubicBezTo>
                    <a:cubicBezTo>
                      <a:pt x="220" y="217"/>
                      <a:pt x="217" y="220"/>
                      <a:pt x="214" y="220"/>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456766"/>
                <a:endParaRPr lang="en-US" sz="1797" dirty="0">
                  <a:solidFill>
                    <a:schemeClr val="bg1"/>
                  </a:solidFill>
                  <a:latin typeface="Century Gothic" panose="020B0502020202020204" pitchFamily="34" charset="0"/>
                </a:endParaRPr>
              </a:p>
            </p:txBody>
          </p:sp>
          <p:sp>
            <p:nvSpPr>
              <p:cNvPr id="60" name="Freeform 123">
                <a:extLst>
                  <a:ext uri="{FF2B5EF4-FFF2-40B4-BE49-F238E27FC236}">
                    <a16:creationId xmlns:a16="http://schemas.microsoft.com/office/drawing/2014/main" id="{AD1D65E3-FDBC-7D40-8C96-95981C6011F1}"/>
                  </a:ext>
                </a:extLst>
              </p:cNvPr>
              <p:cNvSpPr>
                <a:spLocks/>
              </p:cNvSpPr>
              <p:nvPr/>
            </p:nvSpPr>
            <p:spPr bwMode="auto">
              <a:xfrm>
                <a:off x="7650885" y="1558483"/>
                <a:ext cx="632287" cy="535543"/>
              </a:xfrm>
              <a:custGeom>
                <a:avLst/>
                <a:gdLst>
                  <a:gd name="T0" fmla="*/ 8 w 168"/>
                  <a:gd name="T1" fmla="*/ 138 h 138"/>
                  <a:gd name="T2" fmla="*/ 0 w 168"/>
                  <a:gd name="T3" fmla="*/ 128 h 138"/>
                  <a:gd name="T4" fmla="*/ 32 w 168"/>
                  <a:gd name="T5" fmla="*/ 90 h 138"/>
                  <a:gd name="T6" fmla="*/ 64 w 168"/>
                  <a:gd name="T7" fmla="*/ 88 h 138"/>
                  <a:gd name="T8" fmla="*/ 112 w 168"/>
                  <a:gd name="T9" fmla="*/ 63 h 138"/>
                  <a:gd name="T10" fmla="*/ 164 w 168"/>
                  <a:gd name="T11" fmla="*/ 11 h 138"/>
                  <a:gd name="T12" fmla="*/ 168 w 168"/>
                  <a:gd name="T13" fmla="*/ 18 h 138"/>
                  <a:gd name="T14" fmla="*/ 168 w 168"/>
                  <a:gd name="T15" fmla="*/ 129 h 138"/>
                  <a:gd name="T16" fmla="*/ 160 w 168"/>
                  <a:gd name="T17" fmla="*/ 138 h 138"/>
                  <a:gd name="T18" fmla="*/ 8 w 168"/>
                  <a:gd name="T1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38">
                    <a:moveTo>
                      <a:pt x="8" y="138"/>
                    </a:moveTo>
                    <a:cubicBezTo>
                      <a:pt x="4" y="138"/>
                      <a:pt x="0" y="134"/>
                      <a:pt x="0" y="128"/>
                    </a:cubicBezTo>
                    <a:cubicBezTo>
                      <a:pt x="3" y="101"/>
                      <a:pt x="17" y="83"/>
                      <a:pt x="32" y="90"/>
                    </a:cubicBezTo>
                    <a:cubicBezTo>
                      <a:pt x="48" y="99"/>
                      <a:pt x="51" y="108"/>
                      <a:pt x="64" y="88"/>
                    </a:cubicBezTo>
                    <a:cubicBezTo>
                      <a:pt x="80" y="63"/>
                      <a:pt x="96" y="30"/>
                      <a:pt x="112" y="63"/>
                    </a:cubicBezTo>
                    <a:cubicBezTo>
                      <a:pt x="127" y="95"/>
                      <a:pt x="142" y="0"/>
                      <a:pt x="164" y="11"/>
                    </a:cubicBezTo>
                    <a:cubicBezTo>
                      <a:pt x="166" y="12"/>
                      <a:pt x="168" y="15"/>
                      <a:pt x="168" y="18"/>
                    </a:cubicBezTo>
                    <a:cubicBezTo>
                      <a:pt x="168" y="129"/>
                      <a:pt x="168" y="129"/>
                      <a:pt x="168" y="129"/>
                    </a:cubicBezTo>
                    <a:cubicBezTo>
                      <a:pt x="168" y="134"/>
                      <a:pt x="164" y="138"/>
                      <a:pt x="160" y="138"/>
                    </a:cubicBezTo>
                    <a:lnTo>
                      <a:pt x="8" y="138"/>
                    </a:lnTo>
                    <a:close/>
                  </a:path>
                </a:pathLst>
              </a:custGeom>
              <a:solidFill>
                <a:schemeClr val="accent1"/>
              </a:solidFill>
              <a:ln>
                <a:noFill/>
              </a:ln>
            </p:spPr>
            <p:txBody>
              <a:bodyPr vert="horz" wrap="square" lIns="91392" tIns="45696" rIns="91392" bIns="45696" numCol="1" anchor="t" anchorCtr="0" compatLnSpc="1">
                <a:prstTxWarp prst="textNoShape">
                  <a:avLst/>
                </a:prstTxWarp>
              </a:bodyPr>
              <a:lstStyle/>
              <a:p>
                <a:pPr defTabSz="456766"/>
                <a:endParaRPr lang="en-US" sz="1797" dirty="0">
                  <a:solidFill>
                    <a:schemeClr val="bg1"/>
                  </a:solidFill>
                  <a:latin typeface="Century Gothic" panose="020B0502020202020204" pitchFamily="34" charset="0"/>
                </a:endParaRPr>
              </a:p>
            </p:txBody>
          </p:sp>
          <p:sp>
            <p:nvSpPr>
              <p:cNvPr id="61" name="Freeform 124">
                <a:extLst>
                  <a:ext uri="{FF2B5EF4-FFF2-40B4-BE49-F238E27FC236}">
                    <a16:creationId xmlns:a16="http://schemas.microsoft.com/office/drawing/2014/main" id="{4CA79D0A-6E99-8547-B844-3DD85255B3ED}"/>
                  </a:ext>
                </a:extLst>
              </p:cNvPr>
              <p:cNvSpPr>
                <a:spLocks/>
              </p:cNvSpPr>
              <p:nvPr/>
            </p:nvSpPr>
            <p:spPr bwMode="auto">
              <a:xfrm>
                <a:off x="7664706" y="1454829"/>
                <a:ext cx="459531" cy="300595"/>
              </a:xfrm>
              <a:custGeom>
                <a:avLst/>
                <a:gdLst>
                  <a:gd name="T0" fmla="*/ 7 w 122"/>
                  <a:gd name="T1" fmla="*/ 78 h 78"/>
                  <a:gd name="T2" fmla="*/ 1 w 122"/>
                  <a:gd name="T3" fmla="*/ 74 h 78"/>
                  <a:gd name="T4" fmla="*/ 5 w 122"/>
                  <a:gd name="T5" fmla="*/ 66 h 78"/>
                  <a:gd name="T6" fmla="*/ 111 w 122"/>
                  <a:gd name="T7" fmla="*/ 3 h 78"/>
                  <a:gd name="T8" fmla="*/ 119 w 122"/>
                  <a:gd name="T9" fmla="*/ 2 h 78"/>
                  <a:gd name="T10" fmla="*/ 120 w 122"/>
                  <a:gd name="T11" fmla="*/ 11 h 78"/>
                  <a:gd name="T12" fmla="*/ 9 w 122"/>
                  <a:gd name="T13" fmla="*/ 78 h 78"/>
                  <a:gd name="T14" fmla="*/ 7 w 122"/>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8">
                    <a:moveTo>
                      <a:pt x="7" y="78"/>
                    </a:moveTo>
                    <a:cubicBezTo>
                      <a:pt x="4" y="78"/>
                      <a:pt x="2" y="76"/>
                      <a:pt x="1" y="74"/>
                    </a:cubicBezTo>
                    <a:cubicBezTo>
                      <a:pt x="0" y="71"/>
                      <a:pt x="2" y="67"/>
                      <a:pt x="5" y="66"/>
                    </a:cubicBezTo>
                    <a:cubicBezTo>
                      <a:pt x="6" y="66"/>
                      <a:pt x="71" y="46"/>
                      <a:pt x="111" y="3"/>
                    </a:cubicBezTo>
                    <a:cubicBezTo>
                      <a:pt x="113" y="0"/>
                      <a:pt x="117" y="0"/>
                      <a:pt x="119" y="2"/>
                    </a:cubicBezTo>
                    <a:cubicBezTo>
                      <a:pt x="122" y="4"/>
                      <a:pt x="122" y="8"/>
                      <a:pt x="120" y="11"/>
                    </a:cubicBezTo>
                    <a:cubicBezTo>
                      <a:pt x="77" y="57"/>
                      <a:pt x="11" y="77"/>
                      <a:pt x="9" y="78"/>
                    </a:cubicBezTo>
                    <a:cubicBezTo>
                      <a:pt x="8" y="78"/>
                      <a:pt x="8" y="78"/>
                      <a:pt x="7" y="78"/>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456766"/>
                <a:endParaRPr lang="en-US" sz="1797" dirty="0">
                  <a:solidFill>
                    <a:schemeClr val="bg1"/>
                  </a:solidFill>
                  <a:latin typeface="Century Gothic" panose="020B0502020202020204" pitchFamily="34" charset="0"/>
                </a:endParaRPr>
              </a:p>
            </p:txBody>
          </p:sp>
          <p:sp>
            <p:nvSpPr>
              <p:cNvPr id="62" name="Freeform 125">
                <a:extLst>
                  <a:ext uri="{FF2B5EF4-FFF2-40B4-BE49-F238E27FC236}">
                    <a16:creationId xmlns:a16="http://schemas.microsoft.com/office/drawing/2014/main" id="{EB10CBF0-A9A7-4045-9EFA-B5F8F40B1910}"/>
                  </a:ext>
                </a:extLst>
              </p:cNvPr>
              <p:cNvSpPr>
                <a:spLocks/>
              </p:cNvSpPr>
              <p:nvPr/>
            </p:nvSpPr>
            <p:spPr bwMode="auto">
              <a:xfrm>
                <a:off x="7965301" y="1409913"/>
                <a:ext cx="196942" cy="203851"/>
              </a:xfrm>
              <a:custGeom>
                <a:avLst/>
                <a:gdLst>
                  <a:gd name="T0" fmla="*/ 46 w 52"/>
                  <a:gd name="T1" fmla="*/ 52 h 52"/>
                  <a:gd name="T2" fmla="*/ 40 w 52"/>
                  <a:gd name="T3" fmla="*/ 46 h 52"/>
                  <a:gd name="T4" fmla="*/ 40 w 52"/>
                  <a:gd name="T5" fmla="*/ 12 h 52"/>
                  <a:gd name="T6" fmla="*/ 6 w 52"/>
                  <a:gd name="T7" fmla="*/ 12 h 52"/>
                  <a:gd name="T8" fmla="*/ 0 w 52"/>
                  <a:gd name="T9" fmla="*/ 6 h 52"/>
                  <a:gd name="T10" fmla="*/ 6 w 52"/>
                  <a:gd name="T11" fmla="*/ 0 h 52"/>
                  <a:gd name="T12" fmla="*/ 46 w 52"/>
                  <a:gd name="T13" fmla="*/ 0 h 52"/>
                  <a:gd name="T14" fmla="*/ 52 w 52"/>
                  <a:gd name="T15" fmla="*/ 6 h 52"/>
                  <a:gd name="T16" fmla="*/ 52 w 52"/>
                  <a:gd name="T17" fmla="*/ 46 h 52"/>
                  <a:gd name="T18" fmla="*/ 46 w 52"/>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46" y="52"/>
                    </a:moveTo>
                    <a:cubicBezTo>
                      <a:pt x="43" y="52"/>
                      <a:pt x="40" y="49"/>
                      <a:pt x="40" y="46"/>
                    </a:cubicBezTo>
                    <a:cubicBezTo>
                      <a:pt x="40" y="12"/>
                      <a:pt x="40" y="12"/>
                      <a:pt x="40" y="12"/>
                    </a:cubicBezTo>
                    <a:cubicBezTo>
                      <a:pt x="6" y="12"/>
                      <a:pt x="6" y="12"/>
                      <a:pt x="6" y="12"/>
                    </a:cubicBezTo>
                    <a:cubicBezTo>
                      <a:pt x="3" y="12"/>
                      <a:pt x="0" y="9"/>
                      <a:pt x="0" y="6"/>
                    </a:cubicBezTo>
                    <a:cubicBezTo>
                      <a:pt x="0" y="3"/>
                      <a:pt x="3" y="0"/>
                      <a:pt x="6" y="0"/>
                    </a:cubicBezTo>
                    <a:cubicBezTo>
                      <a:pt x="46" y="0"/>
                      <a:pt x="46" y="0"/>
                      <a:pt x="46" y="0"/>
                    </a:cubicBezTo>
                    <a:cubicBezTo>
                      <a:pt x="49" y="0"/>
                      <a:pt x="52" y="3"/>
                      <a:pt x="52" y="6"/>
                    </a:cubicBezTo>
                    <a:cubicBezTo>
                      <a:pt x="52" y="46"/>
                      <a:pt x="52" y="46"/>
                      <a:pt x="52" y="46"/>
                    </a:cubicBezTo>
                    <a:cubicBezTo>
                      <a:pt x="52" y="49"/>
                      <a:pt x="49" y="52"/>
                      <a:pt x="46" y="52"/>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pPr defTabSz="456766"/>
                <a:endParaRPr lang="en-US" sz="1797" dirty="0">
                  <a:solidFill>
                    <a:schemeClr val="bg1"/>
                  </a:solidFill>
                  <a:latin typeface="Century Gothic" panose="020B0502020202020204" pitchFamily="34" charset="0"/>
                </a:endParaRPr>
              </a:p>
            </p:txBody>
          </p:sp>
        </p:grpSp>
        <p:grpSp>
          <p:nvGrpSpPr>
            <p:cNvPr id="5" name="Group 4">
              <a:extLst>
                <a:ext uri="{FF2B5EF4-FFF2-40B4-BE49-F238E27FC236}">
                  <a16:creationId xmlns:a16="http://schemas.microsoft.com/office/drawing/2014/main" id="{3C0E480A-AF8D-334E-B418-5B131CE58378}"/>
                </a:ext>
              </a:extLst>
            </p:cNvPr>
            <p:cNvGrpSpPr/>
            <p:nvPr/>
          </p:nvGrpSpPr>
          <p:grpSpPr>
            <a:xfrm>
              <a:off x="3421379" y="3957631"/>
              <a:ext cx="5349240" cy="1731028"/>
              <a:chOff x="3419791" y="3717601"/>
              <a:chExt cx="5349240" cy="1731028"/>
            </a:xfrm>
          </p:grpSpPr>
          <p:grpSp>
            <p:nvGrpSpPr>
              <p:cNvPr id="26" name="Group 25">
                <a:extLst>
                  <a:ext uri="{FF2B5EF4-FFF2-40B4-BE49-F238E27FC236}">
                    <a16:creationId xmlns:a16="http://schemas.microsoft.com/office/drawing/2014/main" id="{FA0BA024-57DF-8949-8EB4-9E7A50C2D95E}"/>
                  </a:ext>
                </a:extLst>
              </p:cNvPr>
              <p:cNvGrpSpPr/>
              <p:nvPr/>
            </p:nvGrpSpPr>
            <p:grpSpPr>
              <a:xfrm>
                <a:off x="5650708" y="3717601"/>
                <a:ext cx="887407" cy="901822"/>
                <a:chOff x="540930" y="5479657"/>
                <a:chExt cx="500079" cy="502920"/>
              </a:xfrm>
            </p:grpSpPr>
            <p:sp>
              <p:nvSpPr>
                <p:cNvPr id="27" name="Oval 26">
                  <a:extLst>
                    <a:ext uri="{FF2B5EF4-FFF2-40B4-BE49-F238E27FC236}">
                      <a16:creationId xmlns:a16="http://schemas.microsoft.com/office/drawing/2014/main" id="{8C36ADCA-765E-E646-82C5-BB7253ECC603}"/>
                    </a:ext>
                  </a:extLst>
                </p:cNvPr>
                <p:cNvSpPr/>
                <p:nvPr/>
              </p:nvSpPr>
              <p:spPr>
                <a:xfrm>
                  <a:off x="540930" y="5479657"/>
                  <a:ext cx="500079" cy="502920"/>
                </a:xfrm>
                <a:prstGeom prst="ellipse">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grpSp>
              <p:nvGrpSpPr>
                <p:cNvPr id="30" name="Group 29">
                  <a:extLst>
                    <a:ext uri="{FF2B5EF4-FFF2-40B4-BE49-F238E27FC236}">
                      <a16:creationId xmlns:a16="http://schemas.microsoft.com/office/drawing/2014/main" id="{B2FEB9D9-A1F0-EA4A-A05C-378663950431}"/>
                    </a:ext>
                  </a:extLst>
                </p:cNvPr>
                <p:cNvGrpSpPr/>
                <p:nvPr/>
              </p:nvGrpSpPr>
              <p:grpSpPr>
                <a:xfrm>
                  <a:off x="642588" y="5578922"/>
                  <a:ext cx="309041" cy="281412"/>
                  <a:chOff x="653605" y="5600956"/>
                  <a:chExt cx="309041" cy="281412"/>
                </a:xfrm>
                <a:solidFill>
                  <a:schemeClr val="bg2">
                    <a:lumMod val="90000"/>
                  </a:schemeClr>
                </a:solidFill>
              </p:grpSpPr>
              <p:sp>
                <p:nvSpPr>
                  <p:cNvPr id="32" name="Freeform 31">
                    <a:extLst>
                      <a:ext uri="{FF2B5EF4-FFF2-40B4-BE49-F238E27FC236}">
                        <a16:creationId xmlns:a16="http://schemas.microsoft.com/office/drawing/2014/main" id="{B873A799-8CDB-B241-BDFB-59B913F01625}"/>
                      </a:ext>
                    </a:extLst>
                  </p:cNvPr>
                  <p:cNvSpPr>
                    <a:spLocks noEditPoints="1"/>
                  </p:cNvSpPr>
                  <p:nvPr/>
                </p:nvSpPr>
                <p:spPr bwMode="auto">
                  <a:xfrm>
                    <a:off x="688398" y="5747290"/>
                    <a:ext cx="129961" cy="129961"/>
                  </a:xfrm>
                  <a:custGeom>
                    <a:avLst/>
                    <a:gdLst>
                      <a:gd name="T0" fmla="*/ 13 w 53"/>
                      <a:gd name="T1" fmla="*/ 53 h 53"/>
                      <a:gd name="T2" fmla="*/ 4 w 53"/>
                      <a:gd name="T3" fmla="*/ 49 h 53"/>
                      <a:gd name="T4" fmla="*/ 0 w 53"/>
                      <a:gd name="T5" fmla="*/ 37 h 53"/>
                      <a:gd name="T6" fmla="*/ 6 w 53"/>
                      <a:gd name="T7" fmla="*/ 26 h 53"/>
                      <a:gd name="T8" fmla="*/ 30 w 53"/>
                      <a:gd name="T9" fmla="*/ 2 h 53"/>
                      <a:gd name="T10" fmla="*/ 33 w 53"/>
                      <a:gd name="T11" fmla="*/ 0 h 53"/>
                      <a:gd name="T12" fmla="*/ 37 w 53"/>
                      <a:gd name="T13" fmla="*/ 2 h 53"/>
                      <a:gd name="T14" fmla="*/ 51 w 53"/>
                      <a:gd name="T15" fmla="*/ 16 h 53"/>
                      <a:gd name="T16" fmla="*/ 53 w 53"/>
                      <a:gd name="T17" fmla="*/ 20 h 53"/>
                      <a:gd name="T18" fmla="*/ 51 w 53"/>
                      <a:gd name="T19" fmla="*/ 23 h 53"/>
                      <a:gd name="T20" fmla="*/ 27 w 53"/>
                      <a:gd name="T21" fmla="*/ 47 h 53"/>
                      <a:gd name="T22" fmla="*/ 13 w 53"/>
                      <a:gd name="T23" fmla="*/ 53 h 53"/>
                      <a:gd name="T24" fmla="*/ 13 w 53"/>
                      <a:gd name="T25" fmla="*/ 32 h 53"/>
                      <a:gd name="T26" fmla="*/ 9 w 53"/>
                      <a:gd name="T27" fmla="*/ 39 h 53"/>
                      <a:gd name="T28" fmla="*/ 10 w 53"/>
                      <a:gd name="T29" fmla="*/ 43 h 53"/>
                      <a:gd name="T30" fmla="*/ 13 w 53"/>
                      <a:gd name="T31" fmla="*/ 44 h 53"/>
                      <a:gd name="T32" fmla="*/ 21 w 53"/>
                      <a:gd name="T33" fmla="*/ 40 h 53"/>
                      <a:gd name="T34" fmla="*/ 42 w 53"/>
                      <a:gd name="T35" fmla="*/ 20 h 53"/>
                      <a:gd name="T36" fmla="*/ 33 w 53"/>
                      <a:gd name="T37" fmla="*/ 11 h 53"/>
                      <a:gd name="T38" fmla="*/ 13 w 53"/>
                      <a:gd name="T39"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53">
                        <a:moveTo>
                          <a:pt x="13" y="53"/>
                        </a:moveTo>
                        <a:cubicBezTo>
                          <a:pt x="10" y="53"/>
                          <a:pt x="6" y="52"/>
                          <a:pt x="4" y="49"/>
                        </a:cubicBezTo>
                        <a:cubicBezTo>
                          <a:pt x="1" y="46"/>
                          <a:pt x="0" y="42"/>
                          <a:pt x="0" y="37"/>
                        </a:cubicBezTo>
                        <a:cubicBezTo>
                          <a:pt x="1" y="33"/>
                          <a:pt x="3" y="29"/>
                          <a:pt x="6" y="26"/>
                        </a:cubicBezTo>
                        <a:cubicBezTo>
                          <a:pt x="30" y="2"/>
                          <a:pt x="30" y="2"/>
                          <a:pt x="30" y="2"/>
                        </a:cubicBezTo>
                        <a:cubicBezTo>
                          <a:pt x="31" y="1"/>
                          <a:pt x="32" y="0"/>
                          <a:pt x="33" y="0"/>
                        </a:cubicBezTo>
                        <a:cubicBezTo>
                          <a:pt x="35" y="0"/>
                          <a:pt x="36" y="1"/>
                          <a:pt x="37" y="2"/>
                        </a:cubicBezTo>
                        <a:cubicBezTo>
                          <a:pt x="51" y="16"/>
                          <a:pt x="51" y="16"/>
                          <a:pt x="51" y="16"/>
                        </a:cubicBezTo>
                        <a:cubicBezTo>
                          <a:pt x="52" y="17"/>
                          <a:pt x="53" y="18"/>
                          <a:pt x="53" y="20"/>
                        </a:cubicBezTo>
                        <a:cubicBezTo>
                          <a:pt x="53" y="21"/>
                          <a:pt x="52" y="22"/>
                          <a:pt x="51" y="23"/>
                        </a:cubicBezTo>
                        <a:cubicBezTo>
                          <a:pt x="27" y="47"/>
                          <a:pt x="27" y="47"/>
                          <a:pt x="27" y="47"/>
                        </a:cubicBezTo>
                        <a:cubicBezTo>
                          <a:pt x="23" y="51"/>
                          <a:pt x="18" y="53"/>
                          <a:pt x="13" y="53"/>
                        </a:cubicBezTo>
                        <a:close/>
                        <a:moveTo>
                          <a:pt x="13" y="32"/>
                        </a:moveTo>
                        <a:cubicBezTo>
                          <a:pt x="11" y="34"/>
                          <a:pt x="9" y="36"/>
                          <a:pt x="9" y="39"/>
                        </a:cubicBezTo>
                        <a:cubicBezTo>
                          <a:pt x="9" y="40"/>
                          <a:pt x="9" y="42"/>
                          <a:pt x="10" y="43"/>
                        </a:cubicBezTo>
                        <a:cubicBezTo>
                          <a:pt x="11" y="44"/>
                          <a:pt x="12" y="44"/>
                          <a:pt x="13" y="44"/>
                        </a:cubicBezTo>
                        <a:cubicBezTo>
                          <a:pt x="16" y="44"/>
                          <a:pt x="19" y="43"/>
                          <a:pt x="21" y="40"/>
                        </a:cubicBezTo>
                        <a:cubicBezTo>
                          <a:pt x="42" y="20"/>
                          <a:pt x="42" y="20"/>
                          <a:pt x="42" y="20"/>
                        </a:cubicBezTo>
                        <a:cubicBezTo>
                          <a:pt x="33" y="11"/>
                          <a:pt x="33" y="11"/>
                          <a:pt x="33" y="11"/>
                        </a:cubicBezTo>
                        <a:lnTo>
                          <a:pt x="13" y="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dirty="0">
                      <a:solidFill>
                        <a:srgbClr val="293E40"/>
                      </a:solidFill>
                      <a:latin typeface="Century Gothic" panose="020F0302020204030204"/>
                    </a:endParaRPr>
                  </a:p>
                </p:txBody>
              </p:sp>
              <p:sp>
                <p:nvSpPr>
                  <p:cNvPr id="34" name="Freeform 33">
                    <a:extLst>
                      <a:ext uri="{FF2B5EF4-FFF2-40B4-BE49-F238E27FC236}">
                        <a16:creationId xmlns:a16="http://schemas.microsoft.com/office/drawing/2014/main" id="{5B72DFA0-1B0D-7248-8FC2-D784E8D6D548}"/>
                      </a:ext>
                    </a:extLst>
                  </p:cNvPr>
                  <p:cNvSpPr>
                    <a:spLocks noEditPoints="1"/>
                  </p:cNvSpPr>
                  <p:nvPr/>
                </p:nvSpPr>
                <p:spPr bwMode="auto">
                  <a:xfrm>
                    <a:off x="886921" y="5605049"/>
                    <a:ext cx="75725" cy="71632"/>
                  </a:xfrm>
                  <a:custGeom>
                    <a:avLst/>
                    <a:gdLst>
                      <a:gd name="T0" fmla="*/ 13 w 31"/>
                      <a:gd name="T1" fmla="*/ 29 h 29"/>
                      <a:gd name="T2" fmla="*/ 5 w 31"/>
                      <a:gd name="T3" fmla="*/ 25 h 29"/>
                      <a:gd name="T4" fmla="*/ 5 w 31"/>
                      <a:gd name="T5" fmla="*/ 9 h 29"/>
                      <a:gd name="T6" fmla="*/ 13 w 31"/>
                      <a:gd name="T7" fmla="*/ 1 h 29"/>
                      <a:gd name="T8" fmla="*/ 16 w 31"/>
                      <a:gd name="T9" fmla="*/ 0 h 29"/>
                      <a:gd name="T10" fmla="*/ 19 w 31"/>
                      <a:gd name="T11" fmla="*/ 1 h 29"/>
                      <a:gd name="T12" fmla="*/ 29 w 31"/>
                      <a:gd name="T13" fmla="*/ 11 h 29"/>
                      <a:gd name="T14" fmla="*/ 29 w 31"/>
                      <a:gd name="T15" fmla="*/ 17 h 29"/>
                      <a:gd name="T16" fmla="*/ 21 w 31"/>
                      <a:gd name="T17" fmla="*/ 25 h 29"/>
                      <a:gd name="T18" fmla="*/ 13 w 31"/>
                      <a:gd name="T19" fmla="*/ 29 h 29"/>
                      <a:gd name="T20" fmla="*/ 11 w 31"/>
                      <a:gd name="T21" fmla="*/ 16 h 29"/>
                      <a:gd name="T22" fmla="*/ 10 w 31"/>
                      <a:gd name="T23" fmla="*/ 17 h 29"/>
                      <a:gd name="T24" fmla="*/ 11 w 31"/>
                      <a:gd name="T25" fmla="*/ 19 h 29"/>
                      <a:gd name="T26" fmla="*/ 13 w 31"/>
                      <a:gd name="T27" fmla="*/ 20 h 29"/>
                      <a:gd name="T28" fmla="*/ 14 w 31"/>
                      <a:gd name="T29" fmla="*/ 19 h 29"/>
                      <a:gd name="T30" fmla="*/ 19 w 31"/>
                      <a:gd name="T31" fmla="*/ 14 h 29"/>
                      <a:gd name="T32" fmla="*/ 16 w 31"/>
                      <a:gd name="T33" fmla="*/ 11 h 29"/>
                      <a:gd name="T34" fmla="*/ 11 w 31"/>
                      <a:gd name="T3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9">
                        <a:moveTo>
                          <a:pt x="13" y="29"/>
                        </a:moveTo>
                        <a:cubicBezTo>
                          <a:pt x="10" y="29"/>
                          <a:pt x="7" y="28"/>
                          <a:pt x="5" y="25"/>
                        </a:cubicBezTo>
                        <a:cubicBezTo>
                          <a:pt x="0" y="21"/>
                          <a:pt x="0" y="14"/>
                          <a:pt x="5" y="9"/>
                        </a:cubicBezTo>
                        <a:cubicBezTo>
                          <a:pt x="13" y="1"/>
                          <a:pt x="13" y="1"/>
                          <a:pt x="13" y="1"/>
                        </a:cubicBezTo>
                        <a:cubicBezTo>
                          <a:pt x="14" y="0"/>
                          <a:pt x="15" y="0"/>
                          <a:pt x="16" y="0"/>
                        </a:cubicBezTo>
                        <a:cubicBezTo>
                          <a:pt x="17" y="0"/>
                          <a:pt x="18" y="0"/>
                          <a:pt x="19" y="1"/>
                        </a:cubicBezTo>
                        <a:cubicBezTo>
                          <a:pt x="29" y="11"/>
                          <a:pt x="29" y="11"/>
                          <a:pt x="29" y="11"/>
                        </a:cubicBezTo>
                        <a:cubicBezTo>
                          <a:pt x="31" y="13"/>
                          <a:pt x="31" y="16"/>
                          <a:pt x="29" y="17"/>
                        </a:cubicBezTo>
                        <a:cubicBezTo>
                          <a:pt x="21" y="25"/>
                          <a:pt x="21" y="25"/>
                          <a:pt x="21" y="25"/>
                        </a:cubicBezTo>
                        <a:cubicBezTo>
                          <a:pt x="19" y="28"/>
                          <a:pt x="16" y="29"/>
                          <a:pt x="13" y="29"/>
                        </a:cubicBezTo>
                        <a:close/>
                        <a:moveTo>
                          <a:pt x="11" y="16"/>
                        </a:moveTo>
                        <a:cubicBezTo>
                          <a:pt x="10" y="16"/>
                          <a:pt x="10" y="17"/>
                          <a:pt x="10" y="17"/>
                        </a:cubicBezTo>
                        <a:cubicBezTo>
                          <a:pt x="10" y="18"/>
                          <a:pt x="10" y="19"/>
                          <a:pt x="11" y="19"/>
                        </a:cubicBezTo>
                        <a:cubicBezTo>
                          <a:pt x="11" y="20"/>
                          <a:pt x="12" y="20"/>
                          <a:pt x="13" y="20"/>
                        </a:cubicBezTo>
                        <a:cubicBezTo>
                          <a:pt x="13" y="20"/>
                          <a:pt x="14" y="20"/>
                          <a:pt x="14" y="19"/>
                        </a:cubicBezTo>
                        <a:cubicBezTo>
                          <a:pt x="19" y="14"/>
                          <a:pt x="19" y="14"/>
                          <a:pt x="19" y="14"/>
                        </a:cubicBezTo>
                        <a:cubicBezTo>
                          <a:pt x="16" y="11"/>
                          <a:pt x="16" y="11"/>
                          <a:pt x="16" y="11"/>
                        </a:cubicBezTo>
                        <a:lnTo>
                          <a:pt x="11"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dirty="0">
                      <a:solidFill>
                        <a:srgbClr val="293E40"/>
                      </a:solidFill>
                      <a:latin typeface="Century Gothic" panose="020F0302020204030204"/>
                    </a:endParaRPr>
                  </a:p>
                </p:txBody>
              </p:sp>
              <p:sp>
                <p:nvSpPr>
                  <p:cNvPr id="36" name="Freeform 35">
                    <a:extLst>
                      <a:ext uri="{FF2B5EF4-FFF2-40B4-BE49-F238E27FC236}">
                        <a16:creationId xmlns:a16="http://schemas.microsoft.com/office/drawing/2014/main" id="{8F85EA56-4757-7F4F-8B17-83EE3277619F}"/>
                      </a:ext>
                    </a:extLst>
                  </p:cNvPr>
                  <p:cNvSpPr>
                    <a:spLocks/>
                  </p:cNvSpPr>
                  <p:nvPr/>
                </p:nvSpPr>
                <p:spPr bwMode="auto">
                  <a:xfrm>
                    <a:off x="827569" y="5649051"/>
                    <a:ext cx="88005" cy="88005"/>
                  </a:xfrm>
                  <a:custGeom>
                    <a:avLst/>
                    <a:gdLst>
                      <a:gd name="T0" fmla="*/ 5 w 36"/>
                      <a:gd name="T1" fmla="*/ 36 h 36"/>
                      <a:gd name="T2" fmla="*/ 2 w 36"/>
                      <a:gd name="T3" fmla="*/ 34 h 36"/>
                      <a:gd name="T4" fmla="*/ 0 w 36"/>
                      <a:gd name="T5" fmla="*/ 31 h 36"/>
                      <a:gd name="T6" fmla="*/ 2 w 36"/>
                      <a:gd name="T7" fmla="*/ 28 h 36"/>
                      <a:gd name="T8" fmla="*/ 29 w 36"/>
                      <a:gd name="T9" fmla="*/ 1 h 36"/>
                      <a:gd name="T10" fmla="*/ 32 w 36"/>
                      <a:gd name="T11" fmla="*/ 0 h 36"/>
                      <a:gd name="T12" fmla="*/ 35 w 36"/>
                      <a:gd name="T13" fmla="*/ 1 h 36"/>
                      <a:gd name="T14" fmla="*/ 36 w 36"/>
                      <a:gd name="T15" fmla="*/ 4 h 36"/>
                      <a:gd name="T16" fmla="*/ 35 w 36"/>
                      <a:gd name="T17" fmla="*/ 7 h 36"/>
                      <a:gd name="T18" fmla="*/ 8 w 36"/>
                      <a:gd name="T19" fmla="*/ 34 h 36"/>
                      <a:gd name="T20" fmla="*/ 5 w 36"/>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6">
                        <a:moveTo>
                          <a:pt x="5" y="36"/>
                        </a:moveTo>
                        <a:cubicBezTo>
                          <a:pt x="4" y="36"/>
                          <a:pt x="3" y="35"/>
                          <a:pt x="2" y="34"/>
                        </a:cubicBezTo>
                        <a:cubicBezTo>
                          <a:pt x="1" y="33"/>
                          <a:pt x="0" y="32"/>
                          <a:pt x="0" y="31"/>
                        </a:cubicBezTo>
                        <a:cubicBezTo>
                          <a:pt x="0" y="30"/>
                          <a:pt x="1" y="29"/>
                          <a:pt x="2" y="28"/>
                        </a:cubicBezTo>
                        <a:cubicBezTo>
                          <a:pt x="29" y="1"/>
                          <a:pt x="29" y="1"/>
                          <a:pt x="29" y="1"/>
                        </a:cubicBezTo>
                        <a:cubicBezTo>
                          <a:pt x="29" y="0"/>
                          <a:pt x="31" y="0"/>
                          <a:pt x="32" y="0"/>
                        </a:cubicBezTo>
                        <a:cubicBezTo>
                          <a:pt x="33" y="0"/>
                          <a:pt x="34" y="0"/>
                          <a:pt x="35" y="1"/>
                        </a:cubicBezTo>
                        <a:cubicBezTo>
                          <a:pt x="36" y="2"/>
                          <a:pt x="36" y="3"/>
                          <a:pt x="36" y="4"/>
                        </a:cubicBezTo>
                        <a:cubicBezTo>
                          <a:pt x="36" y="5"/>
                          <a:pt x="36" y="7"/>
                          <a:pt x="35" y="7"/>
                        </a:cubicBezTo>
                        <a:cubicBezTo>
                          <a:pt x="8" y="34"/>
                          <a:pt x="8" y="34"/>
                          <a:pt x="8" y="34"/>
                        </a:cubicBezTo>
                        <a:cubicBezTo>
                          <a:pt x="7" y="35"/>
                          <a:pt x="6" y="36"/>
                          <a:pt x="5"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dirty="0">
                      <a:solidFill>
                        <a:srgbClr val="293E40"/>
                      </a:solidFill>
                      <a:latin typeface="Century Gothic" panose="020F0302020204030204"/>
                    </a:endParaRPr>
                  </a:p>
                </p:txBody>
              </p:sp>
              <p:sp>
                <p:nvSpPr>
                  <p:cNvPr id="37" name="Freeform 36">
                    <a:extLst>
                      <a:ext uri="{FF2B5EF4-FFF2-40B4-BE49-F238E27FC236}">
                        <a16:creationId xmlns:a16="http://schemas.microsoft.com/office/drawing/2014/main" id="{B5B8B61B-FC16-D148-9639-11BDCB5D0661}"/>
                      </a:ext>
                    </a:extLst>
                  </p:cNvPr>
                  <p:cNvSpPr>
                    <a:spLocks noEditPoints="1"/>
                  </p:cNvSpPr>
                  <p:nvPr/>
                </p:nvSpPr>
                <p:spPr bwMode="auto">
                  <a:xfrm>
                    <a:off x="653605" y="5600956"/>
                    <a:ext cx="289598" cy="281412"/>
                  </a:xfrm>
                  <a:custGeom>
                    <a:avLst/>
                    <a:gdLst>
                      <a:gd name="T0" fmla="*/ 99 w 118"/>
                      <a:gd name="T1" fmla="*/ 115 h 115"/>
                      <a:gd name="T2" fmla="*/ 86 w 118"/>
                      <a:gd name="T3" fmla="*/ 110 h 115"/>
                      <a:gd name="T4" fmla="*/ 39 w 118"/>
                      <a:gd name="T5" fmla="*/ 63 h 115"/>
                      <a:gd name="T6" fmla="*/ 34 w 118"/>
                      <a:gd name="T7" fmla="*/ 63 h 115"/>
                      <a:gd name="T8" fmla="*/ 12 w 118"/>
                      <a:gd name="T9" fmla="*/ 54 h 115"/>
                      <a:gd name="T10" fmla="*/ 4 w 118"/>
                      <a:gd name="T11" fmla="*/ 20 h 115"/>
                      <a:gd name="T12" fmla="*/ 8 w 118"/>
                      <a:gd name="T13" fmla="*/ 18 h 115"/>
                      <a:gd name="T14" fmla="*/ 9 w 118"/>
                      <a:gd name="T15" fmla="*/ 17 h 115"/>
                      <a:gd name="T16" fmla="*/ 12 w 118"/>
                      <a:gd name="T17" fmla="*/ 19 h 115"/>
                      <a:gd name="T18" fmla="*/ 25 w 118"/>
                      <a:gd name="T19" fmla="*/ 32 h 115"/>
                      <a:gd name="T20" fmla="*/ 33 w 118"/>
                      <a:gd name="T21" fmla="*/ 30 h 115"/>
                      <a:gd name="T22" fmla="*/ 35 w 118"/>
                      <a:gd name="T23" fmla="*/ 22 h 115"/>
                      <a:gd name="T24" fmla="*/ 21 w 118"/>
                      <a:gd name="T25" fmla="*/ 9 h 115"/>
                      <a:gd name="T26" fmla="*/ 20 w 118"/>
                      <a:gd name="T27" fmla="*/ 5 h 115"/>
                      <a:gd name="T28" fmla="*/ 23 w 118"/>
                      <a:gd name="T29" fmla="*/ 2 h 115"/>
                      <a:gd name="T30" fmla="*/ 34 w 118"/>
                      <a:gd name="T31" fmla="*/ 0 h 115"/>
                      <a:gd name="T32" fmla="*/ 57 w 118"/>
                      <a:gd name="T33" fmla="*/ 9 h 115"/>
                      <a:gd name="T34" fmla="*/ 65 w 118"/>
                      <a:gd name="T35" fmla="*/ 37 h 115"/>
                      <a:gd name="T36" fmla="*/ 112 w 118"/>
                      <a:gd name="T37" fmla="*/ 84 h 115"/>
                      <a:gd name="T38" fmla="*/ 118 w 118"/>
                      <a:gd name="T39" fmla="*/ 97 h 115"/>
                      <a:gd name="T40" fmla="*/ 112 w 118"/>
                      <a:gd name="T41" fmla="*/ 110 h 115"/>
                      <a:gd name="T42" fmla="*/ 99 w 118"/>
                      <a:gd name="T43" fmla="*/ 115 h 115"/>
                      <a:gd name="T44" fmla="*/ 41 w 118"/>
                      <a:gd name="T45" fmla="*/ 53 h 115"/>
                      <a:gd name="T46" fmla="*/ 44 w 118"/>
                      <a:gd name="T47" fmla="*/ 55 h 115"/>
                      <a:gd name="T48" fmla="*/ 93 w 118"/>
                      <a:gd name="T49" fmla="*/ 103 h 115"/>
                      <a:gd name="T50" fmla="*/ 99 w 118"/>
                      <a:gd name="T51" fmla="*/ 106 h 115"/>
                      <a:gd name="T52" fmla="*/ 106 w 118"/>
                      <a:gd name="T53" fmla="*/ 103 h 115"/>
                      <a:gd name="T54" fmla="*/ 109 w 118"/>
                      <a:gd name="T55" fmla="*/ 97 h 115"/>
                      <a:gd name="T56" fmla="*/ 106 w 118"/>
                      <a:gd name="T57" fmla="*/ 90 h 115"/>
                      <a:gd name="T58" fmla="*/ 57 w 118"/>
                      <a:gd name="T59" fmla="*/ 41 h 115"/>
                      <a:gd name="T60" fmla="*/ 56 w 118"/>
                      <a:gd name="T61" fmla="*/ 37 h 115"/>
                      <a:gd name="T62" fmla="*/ 50 w 118"/>
                      <a:gd name="T63" fmla="*/ 15 h 115"/>
                      <a:gd name="T64" fmla="*/ 34 w 118"/>
                      <a:gd name="T65" fmla="*/ 9 h 115"/>
                      <a:gd name="T66" fmla="*/ 34 w 118"/>
                      <a:gd name="T67" fmla="*/ 9 h 115"/>
                      <a:gd name="T68" fmla="*/ 43 w 118"/>
                      <a:gd name="T69" fmla="*/ 18 h 115"/>
                      <a:gd name="T70" fmla="*/ 44 w 118"/>
                      <a:gd name="T71" fmla="*/ 22 h 115"/>
                      <a:gd name="T72" fmla="*/ 41 w 118"/>
                      <a:gd name="T73" fmla="*/ 35 h 115"/>
                      <a:gd name="T74" fmla="*/ 37 w 118"/>
                      <a:gd name="T75" fmla="*/ 38 h 115"/>
                      <a:gd name="T76" fmla="*/ 25 w 118"/>
                      <a:gd name="T77" fmla="*/ 41 h 115"/>
                      <a:gd name="T78" fmla="*/ 24 w 118"/>
                      <a:gd name="T79" fmla="*/ 41 h 115"/>
                      <a:gd name="T80" fmla="*/ 21 w 118"/>
                      <a:gd name="T81" fmla="*/ 40 h 115"/>
                      <a:gd name="T82" fmla="*/ 11 w 118"/>
                      <a:gd name="T83" fmla="*/ 31 h 115"/>
                      <a:gd name="T84" fmla="*/ 18 w 118"/>
                      <a:gd name="T85" fmla="*/ 48 h 115"/>
                      <a:gd name="T86" fmla="*/ 34 w 118"/>
                      <a:gd name="T87" fmla="*/ 54 h 115"/>
                      <a:gd name="T88" fmla="*/ 34 w 118"/>
                      <a:gd name="T89" fmla="*/ 54 h 115"/>
                      <a:gd name="T90" fmla="*/ 40 w 118"/>
                      <a:gd name="T91" fmla="*/ 54 h 115"/>
                      <a:gd name="T92" fmla="*/ 41 w 118"/>
                      <a:gd name="T93" fmla="*/ 5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5">
                        <a:moveTo>
                          <a:pt x="99" y="115"/>
                        </a:moveTo>
                        <a:cubicBezTo>
                          <a:pt x="94" y="115"/>
                          <a:pt x="90" y="113"/>
                          <a:pt x="86" y="110"/>
                        </a:cubicBezTo>
                        <a:cubicBezTo>
                          <a:pt x="39" y="63"/>
                          <a:pt x="39" y="63"/>
                          <a:pt x="39" y="63"/>
                        </a:cubicBezTo>
                        <a:cubicBezTo>
                          <a:pt x="38" y="63"/>
                          <a:pt x="36" y="63"/>
                          <a:pt x="34" y="63"/>
                        </a:cubicBezTo>
                        <a:cubicBezTo>
                          <a:pt x="26" y="63"/>
                          <a:pt x="18" y="60"/>
                          <a:pt x="12" y="54"/>
                        </a:cubicBezTo>
                        <a:cubicBezTo>
                          <a:pt x="3" y="45"/>
                          <a:pt x="0" y="32"/>
                          <a:pt x="4" y="20"/>
                        </a:cubicBezTo>
                        <a:cubicBezTo>
                          <a:pt x="5" y="19"/>
                          <a:pt x="6" y="18"/>
                          <a:pt x="8" y="18"/>
                        </a:cubicBezTo>
                        <a:cubicBezTo>
                          <a:pt x="8" y="17"/>
                          <a:pt x="8" y="17"/>
                          <a:pt x="9" y="17"/>
                        </a:cubicBezTo>
                        <a:cubicBezTo>
                          <a:pt x="10" y="17"/>
                          <a:pt x="11" y="18"/>
                          <a:pt x="12" y="19"/>
                        </a:cubicBezTo>
                        <a:cubicBezTo>
                          <a:pt x="25" y="32"/>
                          <a:pt x="25" y="32"/>
                          <a:pt x="25" y="32"/>
                        </a:cubicBezTo>
                        <a:cubicBezTo>
                          <a:pt x="33" y="30"/>
                          <a:pt x="33" y="30"/>
                          <a:pt x="33" y="30"/>
                        </a:cubicBezTo>
                        <a:cubicBezTo>
                          <a:pt x="35" y="22"/>
                          <a:pt x="35" y="22"/>
                          <a:pt x="35" y="22"/>
                        </a:cubicBezTo>
                        <a:cubicBezTo>
                          <a:pt x="21" y="9"/>
                          <a:pt x="21" y="9"/>
                          <a:pt x="21" y="9"/>
                        </a:cubicBezTo>
                        <a:cubicBezTo>
                          <a:pt x="20" y="8"/>
                          <a:pt x="20" y="6"/>
                          <a:pt x="20" y="5"/>
                        </a:cubicBezTo>
                        <a:cubicBezTo>
                          <a:pt x="21" y="3"/>
                          <a:pt x="22" y="2"/>
                          <a:pt x="23" y="2"/>
                        </a:cubicBezTo>
                        <a:cubicBezTo>
                          <a:pt x="27" y="0"/>
                          <a:pt x="30" y="0"/>
                          <a:pt x="34" y="0"/>
                        </a:cubicBezTo>
                        <a:cubicBezTo>
                          <a:pt x="43" y="0"/>
                          <a:pt x="51" y="3"/>
                          <a:pt x="57" y="9"/>
                        </a:cubicBezTo>
                        <a:cubicBezTo>
                          <a:pt x="64" y="16"/>
                          <a:pt x="67" y="27"/>
                          <a:pt x="65" y="37"/>
                        </a:cubicBezTo>
                        <a:cubicBezTo>
                          <a:pt x="112" y="84"/>
                          <a:pt x="112" y="84"/>
                          <a:pt x="112" y="84"/>
                        </a:cubicBezTo>
                        <a:cubicBezTo>
                          <a:pt x="116" y="87"/>
                          <a:pt x="118" y="92"/>
                          <a:pt x="118" y="97"/>
                        </a:cubicBezTo>
                        <a:cubicBezTo>
                          <a:pt x="118" y="102"/>
                          <a:pt x="116" y="106"/>
                          <a:pt x="112" y="110"/>
                        </a:cubicBezTo>
                        <a:cubicBezTo>
                          <a:pt x="109" y="113"/>
                          <a:pt x="104" y="115"/>
                          <a:pt x="99" y="115"/>
                        </a:cubicBezTo>
                        <a:close/>
                        <a:moveTo>
                          <a:pt x="41" y="53"/>
                        </a:moveTo>
                        <a:cubicBezTo>
                          <a:pt x="42" y="53"/>
                          <a:pt x="43" y="54"/>
                          <a:pt x="44" y="55"/>
                        </a:cubicBezTo>
                        <a:cubicBezTo>
                          <a:pt x="93" y="103"/>
                          <a:pt x="93" y="103"/>
                          <a:pt x="93" y="103"/>
                        </a:cubicBezTo>
                        <a:cubicBezTo>
                          <a:pt x="94" y="105"/>
                          <a:pt x="97" y="106"/>
                          <a:pt x="99" y="106"/>
                        </a:cubicBezTo>
                        <a:cubicBezTo>
                          <a:pt x="102" y="106"/>
                          <a:pt x="104" y="105"/>
                          <a:pt x="106" y="103"/>
                        </a:cubicBezTo>
                        <a:cubicBezTo>
                          <a:pt x="108" y="102"/>
                          <a:pt x="109" y="99"/>
                          <a:pt x="109" y="97"/>
                        </a:cubicBezTo>
                        <a:cubicBezTo>
                          <a:pt x="109" y="94"/>
                          <a:pt x="108" y="92"/>
                          <a:pt x="106" y="90"/>
                        </a:cubicBezTo>
                        <a:cubicBezTo>
                          <a:pt x="57" y="41"/>
                          <a:pt x="57" y="41"/>
                          <a:pt x="57" y="41"/>
                        </a:cubicBezTo>
                        <a:cubicBezTo>
                          <a:pt x="56" y="40"/>
                          <a:pt x="56" y="39"/>
                          <a:pt x="56" y="37"/>
                        </a:cubicBezTo>
                        <a:cubicBezTo>
                          <a:pt x="58" y="29"/>
                          <a:pt x="56" y="21"/>
                          <a:pt x="50" y="15"/>
                        </a:cubicBezTo>
                        <a:cubicBezTo>
                          <a:pt x="46" y="11"/>
                          <a:pt x="40" y="9"/>
                          <a:pt x="34" y="9"/>
                        </a:cubicBezTo>
                        <a:cubicBezTo>
                          <a:pt x="34" y="9"/>
                          <a:pt x="34" y="9"/>
                          <a:pt x="34" y="9"/>
                        </a:cubicBezTo>
                        <a:cubicBezTo>
                          <a:pt x="43" y="18"/>
                          <a:pt x="43" y="18"/>
                          <a:pt x="43" y="18"/>
                        </a:cubicBezTo>
                        <a:cubicBezTo>
                          <a:pt x="44" y="19"/>
                          <a:pt x="44" y="21"/>
                          <a:pt x="44" y="22"/>
                        </a:cubicBezTo>
                        <a:cubicBezTo>
                          <a:pt x="41" y="35"/>
                          <a:pt x="41" y="35"/>
                          <a:pt x="41" y="35"/>
                        </a:cubicBezTo>
                        <a:cubicBezTo>
                          <a:pt x="40" y="36"/>
                          <a:pt x="39" y="38"/>
                          <a:pt x="37" y="38"/>
                        </a:cubicBezTo>
                        <a:cubicBezTo>
                          <a:pt x="25" y="41"/>
                          <a:pt x="25" y="41"/>
                          <a:pt x="25" y="41"/>
                        </a:cubicBezTo>
                        <a:cubicBezTo>
                          <a:pt x="25" y="41"/>
                          <a:pt x="24" y="41"/>
                          <a:pt x="24" y="41"/>
                        </a:cubicBezTo>
                        <a:cubicBezTo>
                          <a:pt x="23" y="41"/>
                          <a:pt x="21" y="41"/>
                          <a:pt x="21" y="40"/>
                        </a:cubicBezTo>
                        <a:cubicBezTo>
                          <a:pt x="11" y="31"/>
                          <a:pt x="11" y="31"/>
                          <a:pt x="11" y="31"/>
                        </a:cubicBezTo>
                        <a:cubicBezTo>
                          <a:pt x="11" y="37"/>
                          <a:pt x="14" y="43"/>
                          <a:pt x="18" y="48"/>
                        </a:cubicBezTo>
                        <a:cubicBezTo>
                          <a:pt x="22" y="52"/>
                          <a:pt x="28" y="54"/>
                          <a:pt x="34" y="54"/>
                        </a:cubicBezTo>
                        <a:cubicBezTo>
                          <a:pt x="34" y="54"/>
                          <a:pt x="34" y="54"/>
                          <a:pt x="34" y="54"/>
                        </a:cubicBezTo>
                        <a:cubicBezTo>
                          <a:pt x="36" y="54"/>
                          <a:pt x="38" y="54"/>
                          <a:pt x="40" y="54"/>
                        </a:cubicBezTo>
                        <a:cubicBezTo>
                          <a:pt x="40" y="53"/>
                          <a:pt x="40" y="53"/>
                          <a:pt x="41"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dirty="0">
                      <a:solidFill>
                        <a:srgbClr val="293E40"/>
                      </a:solidFill>
                      <a:latin typeface="Century Gothic" panose="020F0302020204030204"/>
                    </a:endParaRPr>
                  </a:p>
                </p:txBody>
              </p:sp>
              <p:sp>
                <p:nvSpPr>
                  <p:cNvPr id="38" name="Oval 37">
                    <a:extLst>
                      <a:ext uri="{FF2B5EF4-FFF2-40B4-BE49-F238E27FC236}">
                        <a16:creationId xmlns:a16="http://schemas.microsoft.com/office/drawing/2014/main" id="{19D2041E-FF9E-D34E-A8EA-5F5D89B1943D}"/>
                      </a:ext>
                    </a:extLst>
                  </p:cNvPr>
                  <p:cNvSpPr>
                    <a:spLocks noChangeArrowheads="1"/>
                  </p:cNvSpPr>
                  <p:nvPr/>
                </p:nvSpPr>
                <p:spPr bwMode="auto">
                  <a:xfrm>
                    <a:off x="881804" y="5820968"/>
                    <a:ext cx="29676" cy="2865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defTabSz="456903">
                      <a:defRPr/>
                    </a:pPr>
                    <a:endParaRPr lang="en-US" sz="1797" dirty="0">
                      <a:solidFill>
                        <a:srgbClr val="293E40"/>
                      </a:solidFill>
                      <a:latin typeface="Century Gothic" panose="020F0302020204030204"/>
                    </a:endParaRPr>
                  </a:p>
                </p:txBody>
              </p:sp>
            </p:grpSp>
          </p:grpSp>
          <p:sp>
            <p:nvSpPr>
              <p:cNvPr id="39" name="TextBox 38">
                <a:extLst>
                  <a:ext uri="{FF2B5EF4-FFF2-40B4-BE49-F238E27FC236}">
                    <a16:creationId xmlns:a16="http://schemas.microsoft.com/office/drawing/2014/main" id="{88449BB2-9CC7-E542-8616-BC9E376D6D2F}"/>
                  </a:ext>
                </a:extLst>
              </p:cNvPr>
              <p:cNvSpPr txBox="1"/>
              <p:nvPr/>
            </p:nvSpPr>
            <p:spPr>
              <a:xfrm>
                <a:off x="4976211" y="4651895"/>
                <a:ext cx="2223687" cy="523092"/>
              </a:xfrm>
              <a:prstGeom prst="rect">
                <a:avLst/>
              </a:prstGeom>
              <a:noFill/>
            </p:spPr>
            <p:txBody>
              <a:bodyPr wrap="square" rtlCol="0">
                <a:spAutoFit/>
              </a:bodyPr>
              <a:lstStyle>
                <a:defPPr>
                  <a:defRPr lang="en-US"/>
                </a:defPPr>
                <a:lvl1pPr algn="ctr" defTabSz="456766">
                  <a:defRPr sz="2799" b="1">
                    <a:solidFill>
                      <a:schemeClr val="bg1"/>
                    </a:solidFill>
                    <a:latin typeface="Century Gothic" panose="020F0302020204030204"/>
                  </a:defRPr>
                </a:lvl1pPr>
              </a:lstStyle>
              <a:p>
                <a:r>
                  <a:rPr lang="en-US" sz="2798" dirty="0"/>
                  <a:t>Integrations</a:t>
                </a:r>
              </a:p>
            </p:txBody>
          </p:sp>
          <p:sp>
            <p:nvSpPr>
              <p:cNvPr id="45" name="TextBox 44">
                <a:extLst>
                  <a:ext uri="{FF2B5EF4-FFF2-40B4-BE49-F238E27FC236}">
                    <a16:creationId xmlns:a16="http://schemas.microsoft.com/office/drawing/2014/main" id="{6F619585-33FF-0E46-A446-56F9EFB15DDE}"/>
                  </a:ext>
                </a:extLst>
              </p:cNvPr>
              <p:cNvSpPr txBox="1"/>
              <p:nvPr/>
            </p:nvSpPr>
            <p:spPr>
              <a:xfrm>
                <a:off x="3419791" y="5110075"/>
                <a:ext cx="5349240" cy="338554"/>
              </a:xfrm>
              <a:prstGeom prst="rect">
                <a:avLst/>
              </a:prstGeom>
              <a:noFill/>
            </p:spPr>
            <p:txBody>
              <a:bodyPr wrap="square" rtlCol="0" anchor="t">
                <a:spAutoFit/>
              </a:bodyPr>
              <a:lstStyle/>
              <a:p>
                <a:pPr algn="ctr" defTabSz="456629">
                  <a:spcBef>
                    <a:spcPts val="1200"/>
                  </a:spcBef>
                </a:pPr>
                <a:r>
                  <a:rPr lang="en-US" sz="1600" dirty="0">
                    <a:solidFill>
                      <a:schemeClr val="bg1"/>
                    </a:solidFill>
                    <a:latin typeface="Century Gothic" panose="020F0302020204030204"/>
                  </a:rPr>
                  <a:t>Integrate with all the tools</a:t>
                </a:r>
              </a:p>
            </p:txBody>
          </p:sp>
        </p:grpSp>
        <p:sp>
          <p:nvSpPr>
            <p:cNvPr id="3" name="TextBox 2">
              <a:extLst>
                <a:ext uri="{FF2B5EF4-FFF2-40B4-BE49-F238E27FC236}">
                  <a16:creationId xmlns:a16="http://schemas.microsoft.com/office/drawing/2014/main" id="{9DDADC0C-1E16-8148-8C9F-73211A651C99}"/>
                </a:ext>
              </a:extLst>
            </p:cNvPr>
            <p:cNvSpPr txBox="1"/>
            <p:nvPr/>
          </p:nvSpPr>
          <p:spPr>
            <a:xfrm>
              <a:off x="814498" y="6341850"/>
              <a:ext cx="10535030" cy="276999"/>
            </a:xfrm>
            <a:prstGeom prst="rect">
              <a:avLst/>
            </a:prstGeom>
            <a:noFill/>
            <a:ln>
              <a:solidFill>
                <a:schemeClr val="bg1"/>
              </a:solidFill>
            </a:ln>
          </p:spPr>
          <p:txBody>
            <a:bodyPr wrap="square" numCol="3" rtlCol="0">
              <a:spAutoFit/>
            </a:bodyPr>
            <a:lstStyle/>
            <a:p>
              <a:pPr algn="ctr"/>
              <a:r>
                <a:rPr lang="en-US" sz="1200" b="1" dirty="0">
                  <a:solidFill>
                    <a:schemeClr val="bg1"/>
                  </a:solidFill>
                </a:rPr>
                <a:t>DevOps Change Automation</a:t>
              </a:r>
            </a:p>
            <a:p>
              <a:pPr algn="ctr"/>
              <a:r>
                <a:rPr lang="en-US" sz="1200" b="1" dirty="0">
                  <a:solidFill>
                    <a:schemeClr val="bg1"/>
                  </a:solidFill>
                </a:rPr>
                <a:t>DevOps Insights</a:t>
              </a:r>
            </a:p>
            <a:p>
              <a:pPr algn="ctr"/>
              <a:r>
                <a:rPr lang="en-US" sz="1200" b="1" dirty="0">
                  <a:solidFill>
                    <a:schemeClr val="bg1"/>
                  </a:solidFill>
                </a:rPr>
                <a:t>JIRA, GitHub, Jenkins Integrations</a:t>
              </a:r>
            </a:p>
          </p:txBody>
        </p:sp>
        <p:sp>
          <p:nvSpPr>
            <p:cNvPr id="6" name="Bent-Up Arrow 5">
              <a:extLst>
                <a:ext uri="{FF2B5EF4-FFF2-40B4-BE49-F238E27FC236}">
                  <a16:creationId xmlns:a16="http://schemas.microsoft.com/office/drawing/2014/main" id="{31E4B331-8004-E94B-9711-E099D98E2175}"/>
                </a:ext>
              </a:extLst>
            </p:cNvPr>
            <p:cNvSpPr/>
            <p:nvPr/>
          </p:nvSpPr>
          <p:spPr>
            <a:xfrm>
              <a:off x="6859588" y="3429001"/>
              <a:ext cx="3231472" cy="1101149"/>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46" name="Bent-Up Arrow 45">
              <a:extLst>
                <a:ext uri="{FF2B5EF4-FFF2-40B4-BE49-F238E27FC236}">
                  <a16:creationId xmlns:a16="http://schemas.microsoft.com/office/drawing/2014/main" id="{7A6E745C-DC45-794F-9239-7B4EC3C36CB6}"/>
                </a:ext>
              </a:extLst>
            </p:cNvPr>
            <p:cNvSpPr/>
            <p:nvPr/>
          </p:nvSpPr>
          <p:spPr>
            <a:xfrm>
              <a:off x="2100939" y="3430593"/>
              <a:ext cx="3231472" cy="1101149"/>
            </a:xfrm>
            <a:prstGeom prst="bentUpArrow">
              <a:avLst/>
            </a:prstGeom>
            <a:solidFill>
              <a:schemeClr val="accent1"/>
            </a:solidFill>
            <a:ln>
              <a:noFill/>
            </a:ln>
            <a:scene3d>
              <a:camera prst="orthographicFront">
                <a:rot lat="1080000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7" name="Up Arrow 6">
              <a:extLst>
                <a:ext uri="{FF2B5EF4-FFF2-40B4-BE49-F238E27FC236}">
                  <a16:creationId xmlns:a16="http://schemas.microsoft.com/office/drawing/2014/main" id="{DD32A0E7-EA17-4C43-9C44-5AF7A5A829D2}"/>
                </a:ext>
              </a:extLst>
            </p:cNvPr>
            <p:cNvSpPr/>
            <p:nvPr/>
          </p:nvSpPr>
          <p:spPr>
            <a:xfrm>
              <a:off x="5870891" y="3343461"/>
              <a:ext cx="498775" cy="49910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grpSp>
    </p:spTree>
    <p:extLst>
      <p:ext uri="{BB962C8B-B14F-4D97-AF65-F5344CB8AC3E}">
        <p14:creationId xmlns:p14="http://schemas.microsoft.com/office/powerpoint/2010/main" val="28335734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FCDF45-DAA5-4F5A-B6D6-2C4AA2B6E812}"/>
              </a:ext>
            </a:extLst>
          </p:cNvPr>
          <p:cNvSpPr/>
          <p:nvPr/>
        </p:nvSpPr>
        <p:spPr>
          <a:xfrm>
            <a:off x="2266624" y="798285"/>
            <a:ext cx="7687474" cy="5730740"/>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8">
              <a:defRPr/>
            </a:pPr>
            <a:endParaRPr lang="en-US" sz="1797">
              <a:solidFill>
                <a:srgbClr val="FFFFFF"/>
              </a:solidFill>
            </a:endParaRPr>
          </a:p>
        </p:txBody>
      </p:sp>
      <p:sp>
        <p:nvSpPr>
          <p:cNvPr id="3" name="Title 2">
            <a:extLst>
              <a:ext uri="{FF2B5EF4-FFF2-40B4-BE49-F238E27FC236}">
                <a16:creationId xmlns:a16="http://schemas.microsoft.com/office/drawing/2014/main" id="{2935C881-6062-4ED5-9D23-04EC2326567D}"/>
              </a:ext>
            </a:extLst>
          </p:cNvPr>
          <p:cNvSpPr>
            <a:spLocks noGrp="1"/>
          </p:cNvSpPr>
          <p:nvPr>
            <p:ph type="title"/>
          </p:nvPr>
        </p:nvSpPr>
        <p:spPr>
          <a:xfrm>
            <a:off x="88817" y="-104396"/>
            <a:ext cx="11216288" cy="668344"/>
          </a:xfrm>
        </p:spPr>
        <p:txBody>
          <a:bodyPr/>
          <a:lstStyle/>
          <a:p>
            <a:r>
              <a:rPr lang="en-US" dirty="0"/>
              <a:t>Connecting Dev to Ops in large organizations</a:t>
            </a:r>
          </a:p>
        </p:txBody>
      </p:sp>
      <p:sp>
        <p:nvSpPr>
          <p:cNvPr id="5" name="Rectangle 4">
            <a:extLst>
              <a:ext uri="{FF2B5EF4-FFF2-40B4-BE49-F238E27FC236}">
                <a16:creationId xmlns:a16="http://schemas.microsoft.com/office/drawing/2014/main" id="{2486007F-970C-4483-B683-DEEDF1307375}"/>
              </a:ext>
            </a:extLst>
          </p:cNvPr>
          <p:cNvSpPr/>
          <p:nvPr/>
        </p:nvSpPr>
        <p:spPr>
          <a:xfrm>
            <a:off x="2266624" y="628957"/>
            <a:ext cx="7687474" cy="16932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578">
              <a:defRPr/>
            </a:pPr>
            <a:endParaRPr lang="en-US" sz="1797">
              <a:solidFill>
                <a:srgbClr val="FFFFFF"/>
              </a:solidFill>
            </a:endParaRPr>
          </a:p>
        </p:txBody>
      </p:sp>
      <p:grpSp>
        <p:nvGrpSpPr>
          <p:cNvPr id="2" name="Group 1">
            <a:extLst>
              <a:ext uri="{FF2B5EF4-FFF2-40B4-BE49-F238E27FC236}">
                <a16:creationId xmlns:a16="http://schemas.microsoft.com/office/drawing/2014/main" id="{6471C617-D838-4917-8CA7-672CFDFCD109}"/>
              </a:ext>
            </a:extLst>
          </p:cNvPr>
          <p:cNvGrpSpPr/>
          <p:nvPr/>
        </p:nvGrpSpPr>
        <p:grpSpPr>
          <a:xfrm>
            <a:off x="3174" y="4379919"/>
            <a:ext cx="2675889" cy="2411019"/>
            <a:chOff x="359880" y="2136725"/>
            <a:chExt cx="2905391" cy="2346450"/>
          </a:xfrm>
        </p:grpSpPr>
        <p:sp>
          <p:nvSpPr>
            <p:cNvPr id="9" name="Oval 8">
              <a:extLst>
                <a:ext uri="{FF2B5EF4-FFF2-40B4-BE49-F238E27FC236}">
                  <a16:creationId xmlns:a16="http://schemas.microsoft.com/office/drawing/2014/main" id="{62FFCBF8-C9E8-49A7-898B-9028E59E1A09}"/>
                </a:ext>
              </a:extLst>
            </p:cNvPr>
            <p:cNvSpPr/>
            <p:nvPr/>
          </p:nvSpPr>
          <p:spPr>
            <a:xfrm>
              <a:off x="359880" y="2136725"/>
              <a:ext cx="2905391" cy="23464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8">
                <a:defRPr/>
              </a:pPr>
              <a:endParaRPr lang="en-US" sz="1100">
                <a:solidFill>
                  <a:srgbClr val="FFFFFF"/>
                </a:solidFill>
              </a:endParaRPr>
            </a:p>
          </p:txBody>
        </p:sp>
        <p:sp>
          <p:nvSpPr>
            <p:cNvPr id="81" name="TextBox 80">
              <a:extLst>
                <a:ext uri="{FF2B5EF4-FFF2-40B4-BE49-F238E27FC236}">
                  <a16:creationId xmlns:a16="http://schemas.microsoft.com/office/drawing/2014/main" id="{05DE7FC6-2B69-4453-9699-377C76D5EF0D}"/>
                </a:ext>
              </a:extLst>
            </p:cNvPr>
            <p:cNvSpPr txBox="1"/>
            <p:nvPr/>
          </p:nvSpPr>
          <p:spPr>
            <a:xfrm>
              <a:off x="452868" y="3142412"/>
              <a:ext cx="2686262" cy="718508"/>
            </a:xfrm>
            <a:prstGeom prst="rect">
              <a:avLst/>
            </a:prstGeom>
            <a:noFill/>
          </p:spPr>
          <p:txBody>
            <a:bodyPr wrap="none" rtlCol="0">
              <a:spAutoFit/>
            </a:bodyPr>
            <a:lstStyle/>
            <a:p>
              <a:pPr marL="342591" indent="-342591" defTabSz="913578">
                <a:buFont typeface="Arial" panose="020B0604020202020204" pitchFamily="34" charset="0"/>
                <a:buChar char="•"/>
                <a:defRPr/>
              </a:pPr>
              <a:r>
                <a:rPr lang="en-US" sz="1400" b="1">
                  <a:solidFill>
                    <a:srgbClr val="293E40"/>
                  </a:solidFill>
                </a:rPr>
                <a:t>Discover App Teams</a:t>
              </a:r>
            </a:p>
            <a:p>
              <a:pPr marL="342591" indent="-342591" defTabSz="913578">
                <a:buFont typeface="Arial" panose="020B0604020202020204" pitchFamily="34" charset="0"/>
                <a:buChar char="•"/>
                <a:defRPr/>
              </a:pPr>
              <a:r>
                <a:rPr lang="en-US" sz="1400" b="1">
                  <a:solidFill>
                    <a:srgbClr val="293E40"/>
                  </a:solidFill>
                </a:rPr>
                <a:t>Measure performance</a:t>
              </a:r>
            </a:p>
            <a:p>
              <a:pPr marL="342591" indent="-342591" defTabSz="913578">
                <a:buFont typeface="Arial" panose="020B0604020202020204" pitchFamily="34" charset="0"/>
                <a:buChar char="•"/>
                <a:defRPr/>
              </a:pPr>
              <a:r>
                <a:rPr lang="en-US" sz="1400" b="1">
                  <a:solidFill>
                    <a:srgbClr val="293E40"/>
                  </a:solidFill>
                </a:rPr>
                <a:t>Automate Change</a:t>
              </a:r>
            </a:p>
          </p:txBody>
        </p:sp>
        <p:sp>
          <p:nvSpPr>
            <p:cNvPr id="75" name="TextBox 74">
              <a:extLst>
                <a:ext uri="{FF2B5EF4-FFF2-40B4-BE49-F238E27FC236}">
                  <a16:creationId xmlns:a16="http://schemas.microsoft.com/office/drawing/2014/main" id="{0ADD576D-32B8-4A1B-95EF-5CA35A706398}"/>
                </a:ext>
              </a:extLst>
            </p:cNvPr>
            <p:cNvSpPr txBox="1"/>
            <p:nvPr/>
          </p:nvSpPr>
          <p:spPr>
            <a:xfrm>
              <a:off x="1232759" y="2508402"/>
              <a:ext cx="1151951" cy="628694"/>
            </a:xfrm>
            <a:prstGeom prst="rect">
              <a:avLst/>
            </a:prstGeom>
            <a:noFill/>
          </p:spPr>
          <p:txBody>
            <a:bodyPr wrap="none" rtlCol="0">
              <a:spAutoFit/>
            </a:bodyPr>
            <a:lstStyle/>
            <a:p>
              <a:pPr defTabSz="913578">
                <a:defRPr/>
              </a:pPr>
              <a:r>
                <a:rPr lang="en-US" sz="3598" b="1">
                  <a:solidFill>
                    <a:srgbClr val="293E40"/>
                  </a:solidFill>
                </a:rPr>
                <a:t>Dev</a:t>
              </a:r>
              <a:endParaRPr lang="en-US" sz="2798" b="1">
                <a:solidFill>
                  <a:srgbClr val="293E40"/>
                </a:solidFill>
              </a:endParaRPr>
            </a:p>
          </p:txBody>
        </p:sp>
      </p:grpSp>
      <p:grpSp>
        <p:nvGrpSpPr>
          <p:cNvPr id="76" name="Group 75">
            <a:extLst>
              <a:ext uri="{FF2B5EF4-FFF2-40B4-BE49-F238E27FC236}">
                <a16:creationId xmlns:a16="http://schemas.microsoft.com/office/drawing/2014/main" id="{81233008-C249-4AB3-9C2A-8042238961A5}"/>
              </a:ext>
            </a:extLst>
          </p:cNvPr>
          <p:cNvGrpSpPr/>
          <p:nvPr/>
        </p:nvGrpSpPr>
        <p:grpSpPr>
          <a:xfrm>
            <a:off x="9458433" y="4379918"/>
            <a:ext cx="2705382" cy="2411019"/>
            <a:chOff x="351614" y="2136725"/>
            <a:chExt cx="2736573" cy="2200078"/>
          </a:xfrm>
          <a:solidFill>
            <a:srgbClr val="A4C7CF"/>
          </a:solidFill>
        </p:grpSpPr>
        <p:sp>
          <p:nvSpPr>
            <p:cNvPr id="79" name="Oval 78">
              <a:extLst>
                <a:ext uri="{FF2B5EF4-FFF2-40B4-BE49-F238E27FC236}">
                  <a16:creationId xmlns:a16="http://schemas.microsoft.com/office/drawing/2014/main" id="{01EED2EC-F0B9-41E2-957B-FB4ED571BFBB}"/>
                </a:ext>
              </a:extLst>
            </p:cNvPr>
            <p:cNvSpPr/>
            <p:nvPr/>
          </p:nvSpPr>
          <p:spPr>
            <a:xfrm>
              <a:off x="351614" y="2136725"/>
              <a:ext cx="2736573" cy="220007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8">
                <a:defRPr/>
              </a:pPr>
              <a:endParaRPr lang="en-US" sz="1400">
                <a:solidFill>
                  <a:srgbClr val="FFFFFF"/>
                </a:solidFill>
              </a:endParaRPr>
            </a:p>
          </p:txBody>
        </p:sp>
        <p:sp>
          <p:nvSpPr>
            <p:cNvPr id="82" name="TextBox 81">
              <a:extLst>
                <a:ext uri="{FF2B5EF4-FFF2-40B4-BE49-F238E27FC236}">
                  <a16:creationId xmlns:a16="http://schemas.microsoft.com/office/drawing/2014/main" id="{75B2B9D5-2FFB-4846-AEFA-F018B101DCE6}"/>
                </a:ext>
              </a:extLst>
            </p:cNvPr>
            <p:cNvSpPr txBox="1"/>
            <p:nvPr/>
          </p:nvSpPr>
          <p:spPr>
            <a:xfrm>
              <a:off x="902936" y="3074694"/>
              <a:ext cx="1633929" cy="673687"/>
            </a:xfrm>
            <a:prstGeom prst="rect">
              <a:avLst/>
            </a:prstGeom>
            <a:grpFill/>
          </p:spPr>
          <p:txBody>
            <a:bodyPr wrap="none" rtlCol="0">
              <a:spAutoFit/>
            </a:bodyPr>
            <a:lstStyle/>
            <a:p>
              <a:pPr marL="342591" indent="-342591" defTabSz="913578">
                <a:buFont typeface="Arial" panose="020B0604020202020204" pitchFamily="34" charset="0"/>
                <a:buChar char="•"/>
                <a:defRPr/>
              </a:pPr>
              <a:r>
                <a:rPr lang="en-US" sz="1400" b="1">
                  <a:solidFill>
                    <a:srgbClr val="293E40"/>
                  </a:solidFill>
                </a:rPr>
                <a:t>Visibility</a:t>
              </a:r>
            </a:p>
            <a:p>
              <a:pPr marL="342591" indent="-342591" defTabSz="913578">
                <a:buFont typeface="Arial" panose="020B0604020202020204" pitchFamily="34" charset="0"/>
                <a:buChar char="•"/>
                <a:defRPr/>
              </a:pPr>
              <a:r>
                <a:rPr lang="en-US" sz="1400" b="1">
                  <a:solidFill>
                    <a:srgbClr val="293E40"/>
                  </a:solidFill>
                </a:rPr>
                <a:t>Traceability</a:t>
              </a:r>
            </a:p>
            <a:p>
              <a:pPr marL="342591" indent="-342591" defTabSz="913578">
                <a:buFont typeface="Arial" panose="020B0604020202020204" pitchFamily="34" charset="0"/>
                <a:buChar char="•"/>
                <a:defRPr/>
              </a:pPr>
              <a:r>
                <a:rPr lang="en-US" sz="1400" b="1">
                  <a:solidFill>
                    <a:srgbClr val="293E40"/>
                  </a:solidFill>
                </a:rPr>
                <a:t>Compliance</a:t>
              </a:r>
            </a:p>
          </p:txBody>
        </p:sp>
        <p:sp>
          <p:nvSpPr>
            <p:cNvPr id="83" name="TextBox 82">
              <a:extLst>
                <a:ext uri="{FF2B5EF4-FFF2-40B4-BE49-F238E27FC236}">
                  <a16:creationId xmlns:a16="http://schemas.microsoft.com/office/drawing/2014/main" id="{F8CDB76C-B85D-49BA-86FF-0B0BDFA95F2C}"/>
                </a:ext>
              </a:extLst>
            </p:cNvPr>
            <p:cNvSpPr txBox="1"/>
            <p:nvPr/>
          </p:nvSpPr>
          <p:spPr>
            <a:xfrm>
              <a:off x="1117450" y="2456113"/>
              <a:ext cx="1092636" cy="589476"/>
            </a:xfrm>
            <a:prstGeom prst="rect">
              <a:avLst/>
            </a:prstGeom>
            <a:grpFill/>
          </p:spPr>
          <p:txBody>
            <a:bodyPr wrap="none" rtlCol="0">
              <a:spAutoFit/>
            </a:bodyPr>
            <a:lstStyle/>
            <a:p>
              <a:pPr defTabSz="913578">
                <a:defRPr/>
              </a:pPr>
              <a:r>
                <a:rPr lang="en-US" sz="3598" b="1">
                  <a:solidFill>
                    <a:srgbClr val="293E40"/>
                  </a:solidFill>
                </a:rPr>
                <a:t>Ops</a:t>
              </a:r>
            </a:p>
          </p:txBody>
        </p:sp>
      </p:grpSp>
      <p:grpSp>
        <p:nvGrpSpPr>
          <p:cNvPr id="16" name="Group 15">
            <a:extLst>
              <a:ext uri="{FF2B5EF4-FFF2-40B4-BE49-F238E27FC236}">
                <a16:creationId xmlns:a16="http://schemas.microsoft.com/office/drawing/2014/main" id="{3CDC70B3-160C-4187-B128-D7339E0D60E4}"/>
              </a:ext>
            </a:extLst>
          </p:cNvPr>
          <p:cNvGrpSpPr/>
          <p:nvPr/>
        </p:nvGrpSpPr>
        <p:grpSpPr>
          <a:xfrm>
            <a:off x="4968826" y="906191"/>
            <a:ext cx="2219530" cy="321701"/>
            <a:chOff x="4212230" y="1035936"/>
            <a:chExt cx="3697485" cy="321869"/>
          </a:xfrm>
        </p:grpSpPr>
        <p:sp>
          <p:nvSpPr>
            <p:cNvPr id="86" name="Freeform: Shape 44">
              <a:extLst>
                <a:ext uri="{FF2B5EF4-FFF2-40B4-BE49-F238E27FC236}">
                  <a16:creationId xmlns:a16="http://schemas.microsoft.com/office/drawing/2014/main" id="{F7F3636D-9023-4ADC-887B-1834C9FFB5D4}"/>
                </a:ext>
              </a:extLst>
            </p:cNvPr>
            <p:cNvSpPr/>
            <p:nvPr/>
          </p:nvSpPr>
          <p:spPr>
            <a:xfrm>
              <a:off x="4915143" y="1134155"/>
              <a:ext cx="231259" cy="219199"/>
            </a:xfrm>
            <a:custGeom>
              <a:avLst/>
              <a:gdLst>
                <a:gd name="connsiteX0" fmla="*/ 502348 w 581025"/>
                <a:gd name="connsiteY0" fmla="*/ 7146 h 942975"/>
                <a:gd name="connsiteX1" fmla="*/ 243459 w 581025"/>
                <a:gd name="connsiteY1" fmla="*/ 100110 h 942975"/>
                <a:gd name="connsiteX2" fmla="*/ 243459 w 581025"/>
                <a:gd name="connsiteY2" fmla="*/ 16671 h 942975"/>
                <a:gd name="connsiteX3" fmla="*/ 7144 w 581025"/>
                <a:gd name="connsiteY3" fmla="*/ 16671 h 942975"/>
                <a:gd name="connsiteX4" fmla="*/ 7144 w 581025"/>
                <a:gd name="connsiteY4" fmla="*/ 936786 h 942975"/>
                <a:gd name="connsiteX5" fmla="*/ 252889 w 581025"/>
                <a:gd name="connsiteY5" fmla="*/ 936786 h 942975"/>
                <a:gd name="connsiteX6" fmla="*/ 252889 w 581025"/>
                <a:gd name="connsiteY6" fmla="*/ 348712 h 942975"/>
                <a:gd name="connsiteX7" fmla="*/ 475964 w 581025"/>
                <a:gd name="connsiteY7" fmla="*/ 234888 h 942975"/>
                <a:gd name="connsiteX8" fmla="*/ 574548 w 581025"/>
                <a:gd name="connsiteY8" fmla="*/ 249652 h 942975"/>
                <a:gd name="connsiteX9" fmla="*/ 574548 w 581025"/>
                <a:gd name="connsiteY9" fmla="*/ 13527 h 942975"/>
                <a:gd name="connsiteX10" fmla="*/ 502349 w 581025"/>
                <a:gd name="connsiteY10" fmla="*/ 7146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942975">
                  <a:moveTo>
                    <a:pt x="502348" y="7146"/>
                  </a:moveTo>
                  <a:cubicBezTo>
                    <a:pt x="407828" y="6860"/>
                    <a:pt x="316206" y="39761"/>
                    <a:pt x="243459" y="100110"/>
                  </a:cubicBezTo>
                  <a:lnTo>
                    <a:pt x="243459" y="16671"/>
                  </a:lnTo>
                  <a:lnTo>
                    <a:pt x="7144" y="16671"/>
                  </a:lnTo>
                  <a:lnTo>
                    <a:pt x="7144" y="936786"/>
                  </a:lnTo>
                  <a:lnTo>
                    <a:pt x="252889" y="936786"/>
                  </a:lnTo>
                  <a:lnTo>
                    <a:pt x="252889" y="348712"/>
                  </a:lnTo>
                  <a:cubicBezTo>
                    <a:pt x="286893" y="301087"/>
                    <a:pt x="371951" y="234888"/>
                    <a:pt x="475964" y="234888"/>
                  </a:cubicBezTo>
                  <a:cubicBezTo>
                    <a:pt x="512921" y="234888"/>
                    <a:pt x="546830" y="237555"/>
                    <a:pt x="574548" y="249652"/>
                  </a:cubicBezTo>
                  <a:lnTo>
                    <a:pt x="574548" y="13527"/>
                  </a:lnTo>
                  <a:cubicBezTo>
                    <a:pt x="550710" y="9326"/>
                    <a:pt x="526554" y="7191"/>
                    <a:pt x="502349" y="7146"/>
                  </a:cubicBezTo>
                </a:path>
              </a:pathLst>
            </a:custGeom>
            <a:solidFill>
              <a:schemeClr val="tx1"/>
            </a:solidFill>
            <a:ln w="9525" cap="flat">
              <a:noFill/>
              <a:prstDash val="solid"/>
              <a:miter/>
            </a:ln>
          </p:spPr>
          <p:txBody>
            <a:bodyPr rtlCol="0" anchor="ctr"/>
            <a:lstStyle/>
            <a:p>
              <a:pPr defTabSz="913578">
                <a:defRPr/>
              </a:pPr>
              <a:endParaRPr lang="en-US" sz="1797">
                <a:solidFill>
                  <a:srgbClr val="293E40"/>
                </a:solidFill>
              </a:endParaRPr>
            </a:p>
          </p:txBody>
        </p:sp>
        <p:sp>
          <p:nvSpPr>
            <p:cNvPr id="88" name="Freeform: Shape 45">
              <a:extLst>
                <a:ext uri="{FF2B5EF4-FFF2-40B4-BE49-F238E27FC236}">
                  <a16:creationId xmlns:a16="http://schemas.microsoft.com/office/drawing/2014/main" id="{BFB5D8A3-5825-44D3-BC27-E73B135A04CC}"/>
                </a:ext>
              </a:extLst>
            </p:cNvPr>
            <p:cNvSpPr/>
            <p:nvPr/>
          </p:nvSpPr>
          <p:spPr>
            <a:xfrm>
              <a:off x="4212230" y="1131963"/>
              <a:ext cx="295708" cy="225842"/>
            </a:xfrm>
            <a:custGeom>
              <a:avLst/>
              <a:gdLst>
                <a:gd name="connsiteX0" fmla="*/ 126206 w 742950"/>
                <a:gd name="connsiteY0" fmla="*/ 665417 h 971550"/>
                <a:gd name="connsiteX1" fmla="*/ 377571 w 742950"/>
                <a:gd name="connsiteY1" fmla="*/ 756476 h 971550"/>
                <a:gd name="connsiteX2" fmla="*/ 494824 w 742950"/>
                <a:gd name="connsiteY2" fmla="*/ 678752 h 971550"/>
                <a:gd name="connsiteX3" fmla="*/ 50578 w 742950"/>
                <a:gd name="connsiteY3" fmla="*/ 293656 h 971550"/>
                <a:gd name="connsiteX4" fmla="*/ 402146 w 742950"/>
                <a:gd name="connsiteY4" fmla="*/ 7144 h 971550"/>
                <a:gd name="connsiteX5" fmla="*/ 712184 w 742950"/>
                <a:gd name="connsiteY5" fmla="*/ 100108 h 971550"/>
                <a:gd name="connsiteX6" fmla="*/ 596837 w 742950"/>
                <a:gd name="connsiteY6" fmla="*/ 278416 h 971550"/>
                <a:gd name="connsiteX7" fmla="*/ 421100 w 742950"/>
                <a:gd name="connsiteY7" fmla="*/ 215837 h 971550"/>
                <a:gd name="connsiteX8" fmla="*/ 296323 w 742950"/>
                <a:gd name="connsiteY8" fmla="*/ 289846 h 971550"/>
                <a:gd name="connsiteX9" fmla="*/ 740474 w 742950"/>
                <a:gd name="connsiteY9" fmla="*/ 680371 h 971550"/>
                <a:gd name="connsiteX10" fmla="*/ 375761 w 742950"/>
                <a:gd name="connsiteY10" fmla="*/ 964978 h 971550"/>
                <a:gd name="connsiteX11" fmla="*/ 7144 w 742950"/>
                <a:gd name="connsiteY11" fmla="*/ 841153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950" h="971550">
                  <a:moveTo>
                    <a:pt x="126206" y="665417"/>
                  </a:moveTo>
                  <a:cubicBezTo>
                    <a:pt x="188595" y="722567"/>
                    <a:pt x="284988" y="756476"/>
                    <a:pt x="377571" y="756476"/>
                  </a:cubicBezTo>
                  <a:cubicBezTo>
                    <a:pt x="444246" y="756476"/>
                    <a:pt x="494824" y="724281"/>
                    <a:pt x="494824" y="678752"/>
                  </a:cubicBezTo>
                  <a:cubicBezTo>
                    <a:pt x="494824" y="540258"/>
                    <a:pt x="50578" y="589598"/>
                    <a:pt x="50578" y="293656"/>
                  </a:cubicBezTo>
                  <a:cubicBezTo>
                    <a:pt x="50578" y="117158"/>
                    <a:pt x="220694" y="7144"/>
                    <a:pt x="402146" y="7144"/>
                  </a:cubicBezTo>
                  <a:cubicBezTo>
                    <a:pt x="521208" y="7144"/>
                    <a:pt x="651701" y="52673"/>
                    <a:pt x="712184" y="100108"/>
                  </a:cubicBezTo>
                  <a:lnTo>
                    <a:pt x="596837" y="278416"/>
                  </a:lnTo>
                  <a:cubicBezTo>
                    <a:pt x="549212" y="244316"/>
                    <a:pt x="487204" y="215837"/>
                    <a:pt x="421100" y="215837"/>
                  </a:cubicBezTo>
                  <a:cubicBezTo>
                    <a:pt x="352996" y="215837"/>
                    <a:pt x="296323" y="242411"/>
                    <a:pt x="296323" y="289846"/>
                  </a:cubicBezTo>
                  <a:cubicBezTo>
                    <a:pt x="296323" y="409384"/>
                    <a:pt x="740474" y="361950"/>
                    <a:pt x="740474" y="680371"/>
                  </a:cubicBezTo>
                  <a:cubicBezTo>
                    <a:pt x="740474" y="856774"/>
                    <a:pt x="568452" y="964978"/>
                    <a:pt x="375761" y="964978"/>
                  </a:cubicBezTo>
                  <a:cubicBezTo>
                    <a:pt x="242940" y="963405"/>
                    <a:pt x="113979" y="920085"/>
                    <a:pt x="7144" y="841153"/>
                  </a:cubicBezTo>
                  <a:close/>
                </a:path>
              </a:pathLst>
            </a:custGeom>
            <a:solidFill>
              <a:schemeClr val="tx1"/>
            </a:solidFill>
            <a:ln w="9525" cap="flat">
              <a:noFill/>
              <a:prstDash val="solid"/>
              <a:miter/>
            </a:ln>
          </p:spPr>
          <p:txBody>
            <a:bodyPr rtlCol="0" anchor="ctr"/>
            <a:lstStyle/>
            <a:p>
              <a:pPr defTabSz="913578">
                <a:defRPr/>
              </a:pPr>
              <a:endParaRPr lang="en-US" sz="1797">
                <a:solidFill>
                  <a:srgbClr val="293E40"/>
                </a:solidFill>
              </a:endParaRPr>
            </a:p>
          </p:txBody>
        </p:sp>
        <p:sp>
          <p:nvSpPr>
            <p:cNvPr id="89" name="Freeform: Shape 46">
              <a:extLst>
                <a:ext uri="{FF2B5EF4-FFF2-40B4-BE49-F238E27FC236}">
                  <a16:creationId xmlns:a16="http://schemas.microsoft.com/office/drawing/2014/main" id="{05841894-5D09-4610-8A01-0ACD44AD03B5}"/>
                </a:ext>
              </a:extLst>
            </p:cNvPr>
            <p:cNvSpPr/>
            <p:nvPr/>
          </p:nvSpPr>
          <p:spPr>
            <a:xfrm>
              <a:off x="4523596" y="1131963"/>
              <a:ext cx="352575" cy="225842"/>
            </a:xfrm>
            <a:custGeom>
              <a:avLst/>
              <a:gdLst>
                <a:gd name="connsiteX0" fmla="*/ 886015 w 885825"/>
                <a:gd name="connsiteY0" fmla="*/ 477679 h 971550"/>
                <a:gd name="connsiteX1" fmla="*/ 453295 w 885825"/>
                <a:gd name="connsiteY1" fmla="*/ 7144 h 971550"/>
                <a:gd name="connsiteX2" fmla="*/ 7144 w 885825"/>
                <a:gd name="connsiteY2" fmla="*/ 487109 h 971550"/>
                <a:gd name="connsiteX3" fmla="*/ 487299 w 885825"/>
                <a:gd name="connsiteY3" fmla="*/ 965168 h 971550"/>
                <a:gd name="connsiteX4" fmla="*/ 863346 w 885825"/>
                <a:gd name="connsiteY4" fmla="*/ 800195 h 971550"/>
                <a:gd name="connsiteX5" fmla="*/ 723519 w 885825"/>
                <a:gd name="connsiteY5" fmla="*/ 659797 h 971550"/>
                <a:gd name="connsiteX6" fmla="*/ 492919 w 885825"/>
                <a:gd name="connsiteY6" fmla="*/ 766001 h 971550"/>
                <a:gd name="connsiteX7" fmla="*/ 245269 w 885825"/>
                <a:gd name="connsiteY7" fmla="*/ 547878 h 971550"/>
                <a:gd name="connsiteX8" fmla="*/ 880300 w 885825"/>
                <a:gd name="connsiteY8" fmla="*/ 547878 h 971550"/>
                <a:gd name="connsiteX9" fmla="*/ 886015 w 885825"/>
                <a:gd name="connsiteY9" fmla="*/ 477679 h 971550"/>
                <a:gd name="connsiteX10" fmla="*/ 256699 w 885825"/>
                <a:gd name="connsiteY10" fmla="*/ 367570 h 971550"/>
                <a:gd name="connsiteX11" fmla="*/ 453295 w 885825"/>
                <a:gd name="connsiteY11" fmla="*/ 206312 h 971550"/>
                <a:gd name="connsiteX12" fmla="*/ 634270 w 885825"/>
                <a:gd name="connsiteY12"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5825" h="971550">
                  <a:moveTo>
                    <a:pt x="886015" y="477679"/>
                  </a:moveTo>
                  <a:cubicBezTo>
                    <a:pt x="886015" y="221552"/>
                    <a:pt x="706564" y="7144"/>
                    <a:pt x="453295" y="7144"/>
                  </a:cubicBezTo>
                  <a:cubicBezTo>
                    <a:pt x="181070" y="7144"/>
                    <a:pt x="7144" y="230981"/>
                    <a:pt x="7144" y="487109"/>
                  </a:cubicBezTo>
                  <a:cubicBezTo>
                    <a:pt x="7144" y="775526"/>
                    <a:pt x="213169" y="965168"/>
                    <a:pt x="487299" y="965168"/>
                  </a:cubicBezTo>
                  <a:cubicBezTo>
                    <a:pt x="629031" y="965168"/>
                    <a:pt x="774573" y="906399"/>
                    <a:pt x="863346" y="800195"/>
                  </a:cubicBezTo>
                  <a:lnTo>
                    <a:pt x="723519" y="659797"/>
                  </a:lnTo>
                  <a:cubicBezTo>
                    <a:pt x="680085" y="707422"/>
                    <a:pt x="596932" y="766001"/>
                    <a:pt x="492919" y="766001"/>
                  </a:cubicBezTo>
                  <a:cubicBezTo>
                    <a:pt x="362521" y="766001"/>
                    <a:pt x="258604" y="676847"/>
                    <a:pt x="245269" y="547878"/>
                  </a:cubicBezTo>
                  <a:lnTo>
                    <a:pt x="880300" y="547878"/>
                  </a:lnTo>
                  <a:cubicBezTo>
                    <a:pt x="884241" y="524689"/>
                    <a:pt x="886153" y="501200"/>
                    <a:pt x="886015" y="477679"/>
                  </a:cubicBezTo>
                  <a:close/>
                  <a:moveTo>
                    <a:pt x="256699" y="367570"/>
                  </a:moveTo>
                  <a:cubicBezTo>
                    <a:pt x="268034" y="284131"/>
                    <a:pt x="351187" y="206312"/>
                    <a:pt x="453295" y="206312"/>
                  </a:cubicBezTo>
                  <a:cubicBezTo>
                    <a:pt x="545679" y="206668"/>
                    <a:pt x="623305" y="275837"/>
                    <a:pt x="634270" y="367570"/>
                  </a:cubicBezTo>
                  <a:close/>
                </a:path>
              </a:pathLst>
            </a:custGeom>
            <a:solidFill>
              <a:schemeClr val="tx1"/>
            </a:solidFill>
            <a:ln w="9525" cap="flat">
              <a:noFill/>
              <a:prstDash val="solid"/>
              <a:miter/>
            </a:ln>
          </p:spPr>
          <p:txBody>
            <a:bodyPr rtlCol="0" anchor="ctr"/>
            <a:lstStyle/>
            <a:p>
              <a:pPr defTabSz="913578">
                <a:defRPr/>
              </a:pPr>
              <a:endParaRPr lang="en-US" sz="1797">
                <a:solidFill>
                  <a:srgbClr val="293E40"/>
                </a:solidFill>
              </a:endParaRPr>
            </a:p>
          </p:txBody>
        </p:sp>
        <p:sp>
          <p:nvSpPr>
            <p:cNvPr id="90" name="Freeform: Shape 47">
              <a:extLst>
                <a:ext uri="{FF2B5EF4-FFF2-40B4-BE49-F238E27FC236}">
                  <a16:creationId xmlns:a16="http://schemas.microsoft.com/office/drawing/2014/main" id="{B413F374-D7B9-423B-84F1-F9B9334152DB}"/>
                </a:ext>
              </a:extLst>
            </p:cNvPr>
            <p:cNvSpPr/>
            <p:nvPr/>
          </p:nvSpPr>
          <p:spPr>
            <a:xfrm>
              <a:off x="5172446" y="1136369"/>
              <a:ext cx="405650" cy="216985"/>
            </a:xfrm>
            <a:custGeom>
              <a:avLst/>
              <a:gdLst>
                <a:gd name="connsiteX0" fmla="*/ 513683 w 1019175"/>
                <a:gd name="connsiteY0" fmla="*/ 568738 h 933450"/>
                <a:gd name="connsiteX1" fmla="*/ 765048 w 1019175"/>
                <a:gd name="connsiteY1" fmla="*/ 7144 h 933450"/>
                <a:gd name="connsiteX2" fmla="*/ 1020223 w 1019175"/>
                <a:gd name="connsiteY2" fmla="*/ 7144 h 933450"/>
                <a:gd name="connsiteX3" fmla="*/ 598742 w 1019175"/>
                <a:gd name="connsiteY3" fmla="*/ 927259 h 933450"/>
                <a:gd name="connsiteX4" fmla="*/ 428625 w 1019175"/>
                <a:gd name="connsiteY4" fmla="*/ 927259 h 933450"/>
                <a:gd name="connsiteX5" fmla="*/ 7144 w 1019175"/>
                <a:gd name="connsiteY5" fmla="*/ 7144 h 933450"/>
                <a:gd name="connsiteX6" fmla="*/ 262319 w 1019175"/>
                <a:gd name="connsiteY6" fmla="*/ 7144 h 933450"/>
                <a:gd name="connsiteX7" fmla="*/ 513683 w 1019175"/>
                <a:gd name="connsiteY7" fmla="*/ 56873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75" h="933450">
                  <a:moveTo>
                    <a:pt x="513683" y="568738"/>
                  </a:moveTo>
                  <a:lnTo>
                    <a:pt x="765048" y="7144"/>
                  </a:lnTo>
                  <a:lnTo>
                    <a:pt x="1020223" y="7144"/>
                  </a:lnTo>
                  <a:lnTo>
                    <a:pt x="598742" y="927259"/>
                  </a:lnTo>
                  <a:lnTo>
                    <a:pt x="428625" y="927259"/>
                  </a:lnTo>
                  <a:lnTo>
                    <a:pt x="7144" y="7144"/>
                  </a:lnTo>
                  <a:lnTo>
                    <a:pt x="262319" y="7144"/>
                  </a:lnTo>
                  <a:lnTo>
                    <a:pt x="513683" y="568738"/>
                  </a:lnTo>
                  <a:close/>
                </a:path>
              </a:pathLst>
            </a:custGeom>
            <a:solidFill>
              <a:schemeClr val="tx1"/>
            </a:solidFill>
            <a:ln w="9525" cap="flat">
              <a:noFill/>
              <a:prstDash val="solid"/>
              <a:miter/>
            </a:ln>
          </p:spPr>
          <p:txBody>
            <a:bodyPr rtlCol="0" anchor="ctr"/>
            <a:lstStyle/>
            <a:p>
              <a:pPr defTabSz="913578">
                <a:defRPr/>
              </a:pPr>
              <a:endParaRPr lang="en-US" sz="1797">
                <a:solidFill>
                  <a:srgbClr val="293E40"/>
                </a:solidFill>
              </a:endParaRPr>
            </a:p>
          </p:txBody>
        </p:sp>
        <p:sp>
          <p:nvSpPr>
            <p:cNvPr id="91" name="Freeform: Shape 48">
              <a:extLst>
                <a:ext uri="{FF2B5EF4-FFF2-40B4-BE49-F238E27FC236}">
                  <a16:creationId xmlns:a16="http://schemas.microsoft.com/office/drawing/2014/main" id="{770515E5-3B6F-4490-B7A7-569F701EF9B9}"/>
                </a:ext>
              </a:extLst>
            </p:cNvPr>
            <p:cNvSpPr/>
            <p:nvPr/>
          </p:nvSpPr>
          <p:spPr>
            <a:xfrm>
              <a:off x="5593830" y="1035936"/>
              <a:ext cx="128898" cy="75281"/>
            </a:xfrm>
            <a:custGeom>
              <a:avLst/>
              <a:gdLst>
                <a:gd name="connsiteX0" fmla="*/ 167831 w 323850"/>
                <a:gd name="connsiteY0" fmla="*/ 7144 h 323850"/>
                <a:gd name="connsiteX1" fmla="*/ 322007 w 323850"/>
                <a:gd name="connsiteY1" fmla="*/ 167798 h 323850"/>
                <a:gd name="connsiteX2" fmla="*/ 161353 w 323850"/>
                <a:gd name="connsiteY2" fmla="*/ 321974 h 323850"/>
                <a:gd name="connsiteX3" fmla="*/ 7144 w 323850"/>
                <a:gd name="connsiteY3" fmla="*/ 164878 h 323850"/>
                <a:gd name="connsiteX4" fmla="*/ 164943 w 323850"/>
                <a:gd name="connsiteY4" fmla="*/ 7400 h 323850"/>
                <a:gd name="connsiteX5" fmla="*/ 167830 w 323850"/>
                <a:gd name="connsiteY5" fmla="*/ 742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850" h="323850">
                  <a:moveTo>
                    <a:pt x="167831" y="7144"/>
                  </a:moveTo>
                  <a:cubicBezTo>
                    <a:pt x="254769" y="8933"/>
                    <a:pt x="323796" y="80860"/>
                    <a:pt x="322007" y="167798"/>
                  </a:cubicBezTo>
                  <a:cubicBezTo>
                    <a:pt x="320218" y="254735"/>
                    <a:pt x="248291" y="323762"/>
                    <a:pt x="161353" y="321974"/>
                  </a:cubicBezTo>
                  <a:cubicBezTo>
                    <a:pt x="75801" y="320213"/>
                    <a:pt x="7317" y="250448"/>
                    <a:pt x="7144" y="164878"/>
                  </a:cubicBezTo>
                  <a:cubicBezTo>
                    <a:pt x="7233" y="77816"/>
                    <a:pt x="77882" y="7311"/>
                    <a:pt x="164943" y="7400"/>
                  </a:cubicBezTo>
                  <a:cubicBezTo>
                    <a:pt x="165906" y="7401"/>
                    <a:pt x="166868" y="7411"/>
                    <a:pt x="167830" y="7429"/>
                  </a:cubicBezTo>
                </a:path>
              </a:pathLst>
            </a:custGeom>
            <a:solidFill>
              <a:schemeClr val="tx1"/>
            </a:solidFill>
            <a:ln w="9525" cap="flat">
              <a:noFill/>
              <a:prstDash val="solid"/>
              <a:miter/>
            </a:ln>
          </p:spPr>
          <p:txBody>
            <a:bodyPr rtlCol="0" anchor="ctr"/>
            <a:lstStyle/>
            <a:p>
              <a:pPr defTabSz="913578">
                <a:defRPr/>
              </a:pPr>
              <a:endParaRPr lang="en-US" sz="1797">
                <a:solidFill>
                  <a:srgbClr val="293E40"/>
                </a:solidFill>
              </a:endParaRPr>
            </a:p>
          </p:txBody>
        </p:sp>
        <p:sp>
          <p:nvSpPr>
            <p:cNvPr id="92" name="Freeform: Shape 49">
              <a:extLst>
                <a:ext uri="{FF2B5EF4-FFF2-40B4-BE49-F238E27FC236}">
                  <a16:creationId xmlns:a16="http://schemas.microsoft.com/office/drawing/2014/main" id="{71CBAFAC-3A9F-45DC-ADB6-EA4B122998EF}"/>
                </a:ext>
              </a:extLst>
            </p:cNvPr>
            <p:cNvSpPr/>
            <p:nvPr/>
          </p:nvSpPr>
          <p:spPr>
            <a:xfrm>
              <a:off x="5608881" y="1136369"/>
              <a:ext cx="102360" cy="216985"/>
            </a:xfrm>
            <a:custGeom>
              <a:avLst/>
              <a:gdLst>
                <a:gd name="connsiteX0" fmla="*/ 7144 w 257175"/>
                <a:gd name="connsiteY0" fmla="*/ 7144 h 933450"/>
                <a:gd name="connsiteX1" fmla="*/ 252889 w 257175"/>
                <a:gd name="connsiteY1" fmla="*/ 7144 h 933450"/>
                <a:gd name="connsiteX2" fmla="*/ 252889 w 257175"/>
                <a:gd name="connsiteY2" fmla="*/ 927259 h 933450"/>
                <a:gd name="connsiteX3" fmla="*/ 7144 w 257175"/>
                <a:gd name="connsiteY3" fmla="*/ 927259 h 933450"/>
              </a:gdLst>
              <a:ahLst/>
              <a:cxnLst>
                <a:cxn ang="0">
                  <a:pos x="connsiteX0" y="connsiteY0"/>
                </a:cxn>
                <a:cxn ang="0">
                  <a:pos x="connsiteX1" y="connsiteY1"/>
                </a:cxn>
                <a:cxn ang="0">
                  <a:pos x="connsiteX2" y="connsiteY2"/>
                </a:cxn>
                <a:cxn ang="0">
                  <a:pos x="connsiteX3" y="connsiteY3"/>
                </a:cxn>
              </a:cxnLst>
              <a:rect l="l" t="t" r="r" b="b"/>
              <a:pathLst>
                <a:path w="257175" h="933450">
                  <a:moveTo>
                    <a:pt x="7144" y="7144"/>
                  </a:moveTo>
                  <a:lnTo>
                    <a:pt x="252889" y="7144"/>
                  </a:lnTo>
                  <a:lnTo>
                    <a:pt x="252889" y="927259"/>
                  </a:lnTo>
                  <a:lnTo>
                    <a:pt x="7144" y="927259"/>
                  </a:lnTo>
                  <a:close/>
                </a:path>
              </a:pathLst>
            </a:custGeom>
            <a:solidFill>
              <a:schemeClr val="tx1"/>
            </a:solidFill>
            <a:ln w="9525" cap="flat">
              <a:noFill/>
              <a:prstDash val="solid"/>
              <a:miter/>
            </a:ln>
          </p:spPr>
          <p:txBody>
            <a:bodyPr rtlCol="0" anchor="ctr"/>
            <a:lstStyle/>
            <a:p>
              <a:pPr defTabSz="913578">
                <a:defRPr/>
              </a:pPr>
              <a:endParaRPr lang="en-US" sz="1797">
                <a:solidFill>
                  <a:srgbClr val="293E40"/>
                </a:solidFill>
              </a:endParaRPr>
            </a:p>
          </p:txBody>
        </p:sp>
        <p:sp>
          <p:nvSpPr>
            <p:cNvPr id="93" name="Freeform: Shape 50">
              <a:extLst>
                <a:ext uri="{FF2B5EF4-FFF2-40B4-BE49-F238E27FC236}">
                  <a16:creationId xmlns:a16="http://schemas.microsoft.com/office/drawing/2014/main" id="{3E3C3057-2168-4051-BBAD-AAE7A9E7235E}"/>
                </a:ext>
              </a:extLst>
            </p:cNvPr>
            <p:cNvSpPr/>
            <p:nvPr/>
          </p:nvSpPr>
          <p:spPr>
            <a:xfrm>
              <a:off x="5749949" y="1131963"/>
              <a:ext cx="363948" cy="225842"/>
            </a:xfrm>
            <a:custGeom>
              <a:avLst/>
              <a:gdLst>
                <a:gd name="connsiteX0" fmla="*/ 914400 w 914400"/>
                <a:gd name="connsiteY0" fmla="*/ 758380 h 971550"/>
                <a:gd name="connsiteX1" fmla="*/ 498538 w 914400"/>
                <a:gd name="connsiteY1" fmla="*/ 965168 h 971550"/>
                <a:gd name="connsiteX2" fmla="*/ 7144 w 914400"/>
                <a:gd name="connsiteY2" fmla="*/ 487109 h 971550"/>
                <a:gd name="connsiteX3" fmla="*/ 500443 w 914400"/>
                <a:gd name="connsiteY3" fmla="*/ 7144 h 971550"/>
                <a:gd name="connsiteX4" fmla="*/ 886015 w 914400"/>
                <a:gd name="connsiteY4" fmla="*/ 191167 h 971550"/>
                <a:gd name="connsiteX5" fmla="*/ 712089 w 914400"/>
                <a:gd name="connsiteY5" fmla="*/ 344805 h 971550"/>
                <a:gd name="connsiteX6" fmla="*/ 500443 w 914400"/>
                <a:gd name="connsiteY6" fmla="*/ 234791 h 971550"/>
                <a:gd name="connsiteX7" fmla="*/ 252793 w 914400"/>
                <a:gd name="connsiteY7" fmla="*/ 487109 h 971550"/>
                <a:gd name="connsiteX8" fmla="*/ 506063 w 914400"/>
                <a:gd name="connsiteY8" fmla="*/ 737521 h 971550"/>
                <a:gd name="connsiteX9" fmla="*/ 725138 w 914400"/>
                <a:gd name="connsiteY9" fmla="*/ 61617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71550">
                  <a:moveTo>
                    <a:pt x="914400" y="758380"/>
                  </a:moveTo>
                  <a:cubicBezTo>
                    <a:pt x="806672" y="902589"/>
                    <a:pt x="670560" y="965168"/>
                    <a:pt x="498538" y="965168"/>
                  </a:cubicBezTo>
                  <a:cubicBezTo>
                    <a:pt x="215074" y="965168"/>
                    <a:pt x="7144" y="752761"/>
                    <a:pt x="7144" y="487109"/>
                  </a:cubicBezTo>
                  <a:cubicBezTo>
                    <a:pt x="7144" y="219646"/>
                    <a:pt x="220694" y="7144"/>
                    <a:pt x="500443" y="7144"/>
                  </a:cubicBezTo>
                  <a:cubicBezTo>
                    <a:pt x="659225" y="7144"/>
                    <a:pt x="800957" y="81153"/>
                    <a:pt x="886015" y="191167"/>
                  </a:cubicBezTo>
                  <a:lnTo>
                    <a:pt x="712089" y="344805"/>
                  </a:lnTo>
                  <a:cubicBezTo>
                    <a:pt x="663035" y="280321"/>
                    <a:pt x="589312" y="234791"/>
                    <a:pt x="500443" y="234791"/>
                  </a:cubicBezTo>
                  <a:cubicBezTo>
                    <a:pt x="358711" y="234791"/>
                    <a:pt x="252793" y="346710"/>
                    <a:pt x="252793" y="487109"/>
                  </a:cubicBezTo>
                  <a:cubicBezTo>
                    <a:pt x="252793" y="631317"/>
                    <a:pt x="356806" y="737521"/>
                    <a:pt x="506063" y="737521"/>
                  </a:cubicBezTo>
                  <a:cubicBezTo>
                    <a:pt x="606266" y="737521"/>
                    <a:pt x="685705" y="676847"/>
                    <a:pt x="725138" y="616172"/>
                  </a:cubicBezTo>
                  <a:close/>
                </a:path>
              </a:pathLst>
            </a:custGeom>
            <a:solidFill>
              <a:schemeClr val="tx1"/>
            </a:solidFill>
            <a:ln w="9525" cap="flat">
              <a:noFill/>
              <a:prstDash val="solid"/>
              <a:miter/>
            </a:ln>
          </p:spPr>
          <p:txBody>
            <a:bodyPr rtlCol="0" anchor="ctr"/>
            <a:lstStyle/>
            <a:p>
              <a:pPr defTabSz="913578">
                <a:defRPr/>
              </a:pPr>
              <a:endParaRPr lang="en-US" sz="1797">
                <a:solidFill>
                  <a:srgbClr val="293E40"/>
                </a:solidFill>
              </a:endParaRPr>
            </a:p>
          </p:txBody>
        </p:sp>
        <p:sp>
          <p:nvSpPr>
            <p:cNvPr id="94" name="Freeform: Shape 51">
              <a:extLst>
                <a:ext uri="{FF2B5EF4-FFF2-40B4-BE49-F238E27FC236}">
                  <a16:creationId xmlns:a16="http://schemas.microsoft.com/office/drawing/2014/main" id="{30E4BB65-F11D-4A9B-97B1-5BA1EEAAC077}"/>
                </a:ext>
              </a:extLst>
            </p:cNvPr>
            <p:cNvSpPr/>
            <p:nvPr/>
          </p:nvSpPr>
          <p:spPr>
            <a:xfrm>
              <a:off x="6125459" y="1131963"/>
              <a:ext cx="352575" cy="225842"/>
            </a:xfrm>
            <a:custGeom>
              <a:avLst/>
              <a:gdLst>
                <a:gd name="connsiteX0" fmla="*/ 863346 w 885825"/>
                <a:gd name="connsiteY0" fmla="*/ 800195 h 971550"/>
                <a:gd name="connsiteX1" fmla="*/ 487204 w 885825"/>
                <a:gd name="connsiteY1" fmla="*/ 965168 h 971550"/>
                <a:gd name="connsiteX2" fmla="*/ 7144 w 885825"/>
                <a:gd name="connsiteY2" fmla="*/ 487109 h 971550"/>
                <a:gd name="connsiteX3" fmla="*/ 453200 w 885825"/>
                <a:gd name="connsiteY3" fmla="*/ 7144 h 971550"/>
                <a:gd name="connsiteX4" fmla="*/ 886016 w 885825"/>
                <a:gd name="connsiteY4" fmla="*/ 477679 h 971550"/>
                <a:gd name="connsiteX5" fmla="*/ 880301 w 885825"/>
                <a:gd name="connsiteY5" fmla="*/ 547878 h 971550"/>
                <a:gd name="connsiteX6" fmla="*/ 245269 w 885825"/>
                <a:gd name="connsiteY6" fmla="*/ 547878 h 971550"/>
                <a:gd name="connsiteX7" fmla="*/ 492919 w 885825"/>
                <a:gd name="connsiteY7" fmla="*/ 766001 h 971550"/>
                <a:gd name="connsiteX8" fmla="*/ 723519 w 885825"/>
                <a:gd name="connsiteY8" fmla="*/ 659797 h 971550"/>
                <a:gd name="connsiteX9" fmla="*/ 634746 w 885825"/>
                <a:gd name="connsiteY9" fmla="*/ 367570 h 971550"/>
                <a:gd name="connsiteX10" fmla="*/ 453295 w 885825"/>
                <a:gd name="connsiteY10" fmla="*/ 206312 h 971550"/>
                <a:gd name="connsiteX11" fmla="*/ 256699 w 885825"/>
                <a:gd name="connsiteY11"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971550">
                  <a:moveTo>
                    <a:pt x="863346" y="800195"/>
                  </a:moveTo>
                  <a:cubicBezTo>
                    <a:pt x="774478" y="906399"/>
                    <a:pt x="628935" y="965168"/>
                    <a:pt x="487204" y="965168"/>
                  </a:cubicBezTo>
                  <a:cubicBezTo>
                    <a:pt x="213170" y="965168"/>
                    <a:pt x="7144" y="775526"/>
                    <a:pt x="7144" y="487109"/>
                  </a:cubicBezTo>
                  <a:cubicBezTo>
                    <a:pt x="7144" y="230981"/>
                    <a:pt x="180975" y="7144"/>
                    <a:pt x="453200" y="7144"/>
                  </a:cubicBezTo>
                  <a:cubicBezTo>
                    <a:pt x="706469" y="7144"/>
                    <a:pt x="886016" y="221552"/>
                    <a:pt x="886016" y="477679"/>
                  </a:cubicBezTo>
                  <a:cubicBezTo>
                    <a:pt x="886156" y="501200"/>
                    <a:pt x="884244" y="524689"/>
                    <a:pt x="880301" y="547878"/>
                  </a:cubicBezTo>
                  <a:lnTo>
                    <a:pt x="245269" y="547878"/>
                  </a:lnTo>
                  <a:cubicBezTo>
                    <a:pt x="258509" y="676847"/>
                    <a:pt x="362426" y="766001"/>
                    <a:pt x="492919" y="766001"/>
                  </a:cubicBezTo>
                  <a:cubicBezTo>
                    <a:pt x="596836" y="766001"/>
                    <a:pt x="679990" y="707231"/>
                    <a:pt x="723519" y="659797"/>
                  </a:cubicBezTo>
                  <a:close/>
                  <a:moveTo>
                    <a:pt x="634746" y="367570"/>
                  </a:moveTo>
                  <a:cubicBezTo>
                    <a:pt x="623679" y="275700"/>
                    <a:pt x="545829" y="206513"/>
                    <a:pt x="453295" y="206312"/>
                  </a:cubicBezTo>
                  <a:cubicBezTo>
                    <a:pt x="351187" y="206312"/>
                    <a:pt x="268034" y="284131"/>
                    <a:pt x="256699" y="367570"/>
                  </a:cubicBezTo>
                  <a:close/>
                </a:path>
              </a:pathLst>
            </a:custGeom>
            <a:solidFill>
              <a:schemeClr val="tx1"/>
            </a:solidFill>
            <a:ln w="9525" cap="flat">
              <a:noFill/>
              <a:prstDash val="solid"/>
              <a:miter/>
            </a:ln>
          </p:spPr>
          <p:txBody>
            <a:bodyPr rtlCol="0" anchor="ctr"/>
            <a:lstStyle/>
            <a:p>
              <a:pPr defTabSz="913578">
                <a:defRPr/>
              </a:pPr>
              <a:endParaRPr lang="en-US" sz="1797">
                <a:solidFill>
                  <a:srgbClr val="293E40"/>
                </a:solidFill>
              </a:endParaRPr>
            </a:p>
          </p:txBody>
        </p:sp>
        <p:sp>
          <p:nvSpPr>
            <p:cNvPr id="95" name="Freeform: Shape 52">
              <a:extLst>
                <a:ext uri="{FF2B5EF4-FFF2-40B4-BE49-F238E27FC236}">
                  <a16:creationId xmlns:a16="http://schemas.microsoft.com/office/drawing/2014/main" id="{B6846420-643D-45E8-8B7A-688AD5EE4279}"/>
                </a:ext>
              </a:extLst>
            </p:cNvPr>
            <p:cNvSpPr/>
            <p:nvPr/>
          </p:nvSpPr>
          <p:spPr>
            <a:xfrm>
              <a:off x="6514125" y="1131963"/>
              <a:ext cx="363948" cy="221414"/>
            </a:xfrm>
            <a:custGeom>
              <a:avLst/>
              <a:gdLst>
                <a:gd name="connsiteX0" fmla="*/ 7144 w 914400"/>
                <a:gd name="connsiteY0" fmla="*/ 946216 h 952500"/>
                <a:gd name="connsiteX1" fmla="*/ 7144 w 914400"/>
                <a:gd name="connsiteY1" fmla="*/ 26101 h 952500"/>
                <a:gd name="connsiteX2" fmla="*/ 243459 w 914400"/>
                <a:gd name="connsiteY2" fmla="*/ 26101 h 952500"/>
                <a:gd name="connsiteX3" fmla="*/ 243459 w 914400"/>
                <a:gd name="connsiteY3" fmla="*/ 100110 h 952500"/>
                <a:gd name="connsiteX4" fmla="*/ 502348 w 914400"/>
                <a:gd name="connsiteY4" fmla="*/ 7146 h 952500"/>
                <a:gd name="connsiteX5" fmla="*/ 819912 w 914400"/>
                <a:gd name="connsiteY5" fmla="*/ 155069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631 h 952500"/>
                <a:gd name="connsiteX10" fmla="*/ 613886 w 914400"/>
                <a:gd name="connsiteY10" fmla="*/ 286038 h 952500"/>
                <a:gd name="connsiteX11" fmla="*/ 475869 w 914400"/>
                <a:gd name="connsiteY11" fmla="*/ 234794 h 952500"/>
                <a:gd name="connsiteX12" fmla="*/ 252889 w 914400"/>
                <a:gd name="connsiteY12" fmla="*/ 348617 h 952500"/>
                <a:gd name="connsiteX13" fmla="*/ 252889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459" y="26101"/>
                  </a:lnTo>
                  <a:lnTo>
                    <a:pt x="243459" y="100110"/>
                  </a:lnTo>
                  <a:cubicBezTo>
                    <a:pt x="316186" y="39725"/>
                    <a:pt x="407821" y="6820"/>
                    <a:pt x="502348" y="7146"/>
                  </a:cubicBezTo>
                  <a:cubicBezTo>
                    <a:pt x="624925" y="6813"/>
                    <a:pt x="741299" y="61021"/>
                    <a:pt x="819912" y="155069"/>
                  </a:cubicBezTo>
                  <a:cubicBezTo>
                    <a:pt x="880396" y="227174"/>
                    <a:pt x="914400" y="320138"/>
                    <a:pt x="914400" y="477681"/>
                  </a:cubicBezTo>
                  <a:lnTo>
                    <a:pt x="914400" y="946216"/>
                  </a:lnTo>
                  <a:lnTo>
                    <a:pt x="668655" y="946216"/>
                  </a:lnTo>
                  <a:lnTo>
                    <a:pt x="668655" y="458631"/>
                  </a:lnTo>
                  <a:cubicBezTo>
                    <a:pt x="668655" y="367572"/>
                    <a:pt x="647890" y="320138"/>
                    <a:pt x="613886" y="286038"/>
                  </a:cubicBezTo>
                  <a:cubicBezTo>
                    <a:pt x="581692" y="253748"/>
                    <a:pt x="532638" y="234794"/>
                    <a:pt x="475869" y="234794"/>
                  </a:cubicBezTo>
                  <a:cubicBezTo>
                    <a:pt x="371951" y="234794"/>
                    <a:pt x="286893" y="301469"/>
                    <a:pt x="252889" y="348617"/>
                  </a:cubicBezTo>
                  <a:lnTo>
                    <a:pt x="252889" y="946216"/>
                  </a:lnTo>
                  <a:close/>
                </a:path>
              </a:pathLst>
            </a:custGeom>
            <a:solidFill>
              <a:schemeClr val="tx1"/>
            </a:solidFill>
            <a:ln w="9525" cap="flat">
              <a:noFill/>
              <a:prstDash val="solid"/>
              <a:miter/>
            </a:ln>
          </p:spPr>
          <p:txBody>
            <a:bodyPr rtlCol="0" anchor="ctr"/>
            <a:lstStyle/>
            <a:p>
              <a:pPr defTabSz="913578">
                <a:defRPr/>
              </a:pPr>
              <a:endParaRPr lang="en-US" sz="1797">
                <a:solidFill>
                  <a:srgbClr val="293E40"/>
                </a:solidFill>
              </a:endParaRPr>
            </a:p>
          </p:txBody>
        </p:sp>
        <p:sp>
          <p:nvSpPr>
            <p:cNvPr id="96" name="Freeform: Shape 53">
              <a:extLst>
                <a:ext uri="{FF2B5EF4-FFF2-40B4-BE49-F238E27FC236}">
                  <a16:creationId xmlns:a16="http://schemas.microsoft.com/office/drawing/2014/main" id="{D2483FC6-B876-48FE-922C-165ECA1B38E4}"/>
                </a:ext>
              </a:extLst>
            </p:cNvPr>
            <p:cNvSpPr/>
            <p:nvPr/>
          </p:nvSpPr>
          <p:spPr>
            <a:xfrm>
              <a:off x="6912561" y="1131961"/>
              <a:ext cx="428397" cy="225842"/>
            </a:xfrm>
            <a:custGeom>
              <a:avLst/>
              <a:gdLst>
                <a:gd name="connsiteX0" fmla="*/ 546001 w 1076325"/>
                <a:gd name="connsiteY0" fmla="*/ 7153 h 971550"/>
                <a:gd name="connsiteX1" fmla="*/ 7172 w 1076325"/>
                <a:gd name="connsiteY1" fmla="*/ 540553 h 971550"/>
                <a:gd name="connsiteX2" fmla="*/ 175383 w 1076325"/>
                <a:gd name="connsiteY2" fmla="*/ 936412 h 971550"/>
                <a:gd name="connsiteX3" fmla="*/ 313591 w 1076325"/>
                <a:gd name="connsiteY3" fmla="*/ 943746 h 971550"/>
                <a:gd name="connsiteX4" fmla="*/ 772220 w 1076325"/>
                <a:gd name="connsiteY4" fmla="*/ 943746 h 971550"/>
                <a:gd name="connsiteX5" fmla="*/ 911190 w 1076325"/>
                <a:gd name="connsiteY5" fmla="*/ 935650 h 971550"/>
                <a:gd name="connsiteX6" fmla="*/ 930707 w 1076325"/>
                <a:gd name="connsiteY6" fmla="*/ 174823 h 971550"/>
                <a:gd name="connsiteX7" fmla="*/ 546001 w 1076325"/>
                <a:gd name="connsiteY7" fmla="*/ 7343 h 971550"/>
                <a:gd name="connsiteX8" fmla="*/ 542858 w 1076325"/>
                <a:gd name="connsiteY8" fmla="*/ 814016 h 971550"/>
                <a:gd name="connsiteX9" fmla="*/ 275015 w 1076325"/>
                <a:gd name="connsiteY9" fmla="*/ 546173 h 971550"/>
                <a:gd name="connsiteX10" fmla="*/ 542858 w 1076325"/>
                <a:gd name="connsiteY10" fmla="*/ 275663 h 971550"/>
                <a:gd name="connsiteX11" fmla="*/ 810701 w 1076325"/>
                <a:gd name="connsiteY11" fmla="*/ 545601 h 971550"/>
                <a:gd name="connsiteX12" fmla="*/ 542858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1" y="7153"/>
                  </a:moveTo>
                  <a:cubicBezTo>
                    <a:pt x="252441" y="5438"/>
                    <a:pt x="9553" y="245278"/>
                    <a:pt x="7172" y="540553"/>
                  </a:cubicBezTo>
                  <a:cubicBezTo>
                    <a:pt x="5643" y="690178"/>
                    <a:pt x="66611" y="833656"/>
                    <a:pt x="175383" y="936412"/>
                  </a:cubicBezTo>
                  <a:cubicBezTo>
                    <a:pt x="213333" y="972621"/>
                    <a:pt x="272022" y="975735"/>
                    <a:pt x="313591" y="943746"/>
                  </a:cubicBezTo>
                  <a:cubicBezTo>
                    <a:pt x="449675" y="842412"/>
                    <a:pt x="636136" y="842412"/>
                    <a:pt x="772220" y="943746"/>
                  </a:cubicBezTo>
                  <a:cubicBezTo>
                    <a:pt x="814152" y="975848"/>
                    <a:pt x="873269" y="972404"/>
                    <a:pt x="911190" y="935650"/>
                  </a:cubicBezTo>
                  <a:cubicBezTo>
                    <a:pt x="1126676" y="730943"/>
                    <a:pt x="1135414" y="390309"/>
                    <a:pt x="930707" y="174823"/>
                  </a:cubicBezTo>
                  <a:cubicBezTo>
                    <a:pt x="830412" y="69248"/>
                    <a:pt x="691614" y="8822"/>
                    <a:pt x="546001" y="7343"/>
                  </a:cubicBezTo>
                  <a:moveTo>
                    <a:pt x="542858" y="814016"/>
                  </a:moveTo>
                  <a:cubicBezTo>
                    <a:pt x="383885" y="814016"/>
                    <a:pt x="275015" y="694286"/>
                    <a:pt x="275015" y="546173"/>
                  </a:cubicBezTo>
                  <a:cubicBezTo>
                    <a:pt x="275015" y="398059"/>
                    <a:pt x="383885" y="275663"/>
                    <a:pt x="542858" y="275663"/>
                  </a:cubicBezTo>
                  <a:cubicBezTo>
                    <a:pt x="701830" y="275663"/>
                    <a:pt x="810701" y="397392"/>
                    <a:pt x="810701" y="545601"/>
                  </a:cubicBezTo>
                  <a:cubicBezTo>
                    <a:pt x="810701" y="693810"/>
                    <a:pt x="701925" y="813825"/>
                    <a:pt x="542858" y="813825"/>
                  </a:cubicBezTo>
                </a:path>
              </a:pathLst>
            </a:custGeom>
            <a:solidFill>
              <a:schemeClr val="accent1"/>
            </a:solidFill>
            <a:ln w="9525" cap="flat">
              <a:noFill/>
              <a:prstDash val="solid"/>
              <a:miter/>
            </a:ln>
          </p:spPr>
          <p:txBody>
            <a:bodyPr rtlCol="0" anchor="ctr"/>
            <a:lstStyle/>
            <a:p>
              <a:pPr defTabSz="913578">
                <a:defRPr/>
              </a:pPr>
              <a:endParaRPr lang="en-US" sz="1797">
                <a:solidFill>
                  <a:srgbClr val="293E40"/>
                </a:solidFill>
              </a:endParaRPr>
            </a:p>
          </p:txBody>
        </p:sp>
        <p:sp>
          <p:nvSpPr>
            <p:cNvPr id="97" name="Freeform: Shape 54">
              <a:extLst>
                <a:ext uri="{FF2B5EF4-FFF2-40B4-BE49-F238E27FC236}">
                  <a16:creationId xmlns:a16="http://schemas.microsoft.com/office/drawing/2014/main" id="{639D6E27-71F4-4CBD-A2C4-E34EF61E9437}"/>
                </a:ext>
              </a:extLst>
            </p:cNvPr>
            <p:cNvSpPr/>
            <p:nvPr/>
          </p:nvSpPr>
          <p:spPr>
            <a:xfrm>
              <a:off x="7314508" y="1136369"/>
              <a:ext cx="595207" cy="216985"/>
            </a:xfrm>
            <a:custGeom>
              <a:avLst/>
              <a:gdLst>
                <a:gd name="connsiteX0" fmla="*/ 555021 w 1495425"/>
                <a:gd name="connsiteY0" fmla="*/ 927259 h 933450"/>
                <a:gd name="connsiteX1" fmla="*/ 372046 w 1495425"/>
                <a:gd name="connsiteY1" fmla="*/ 927259 h 933450"/>
                <a:gd name="connsiteX2" fmla="*/ 7144 w 1495425"/>
                <a:gd name="connsiteY2" fmla="*/ 7144 h 933450"/>
                <a:gd name="connsiteX3" fmla="*/ 252413 w 1495425"/>
                <a:gd name="connsiteY3" fmla="*/ 7144 h 933450"/>
                <a:gd name="connsiteX4" fmla="*/ 452438 w 1495425"/>
                <a:gd name="connsiteY4" fmla="*/ 533019 h 933450"/>
                <a:gd name="connsiteX5" fmla="*/ 648652 w 1495425"/>
                <a:gd name="connsiteY5" fmla="*/ 7144 h 933450"/>
                <a:gd name="connsiteX6" fmla="*/ 853726 w 1495425"/>
                <a:gd name="connsiteY6" fmla="*/ 7144 h 933450"/>
                <a:gd name="connsiteX7" fmla="*/ 1048131 w 1495425"/>
                <a:gd name="connsiteY7" fmla="*/ 533019 h 933450"/>
                <a:gd name="connsiteX8" fmla="*/ 1249966 w 1495425"/>
                <a:gd name="connsiteY8" fmla="*/ 7144 h 933450"/>
                <a:gd name="connsiteX9" fmla="*/ 1495329 w 1495425"/>
                <a:gd name="connsiteY9" fmla="*/ 7144 h 933450"/>
                <a:gd name="connsiteX10" fmla="*/ 1130427 w 1495425"/>
                <a:gd name="connsiteY10" fmla="*/ 927259 h 933450"/>
                <a:gd name="connsiteX11" fmla="*/ 947356 w 1495425"/>
                <a:gd name="connsiteY11" fmla="*/ 927259 h 933450"/>
                <a:gd name="connsiteX12" fmla="*/ 751237 w 1495425"/>
                <a:gd name="connsiteY12" fmla="*/ 403384 h 933450"/>
                <a:gd name="connsiteX13" fmla="*/ 555021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021" y="927259"/>
                  </a:moveTo>
                  <a:lnTo>
                    <a:pt x="372046" y="927259"/>
                  </a:lnTo>
                  <a:lnTo>
                    <a:pt x="7144" y="7144"/>
                  </a:lnTo>
                  <a:lnTo>
                    <a:pt x="252413" y="7144"/>
                  </a:lnTo>
                  <a:lnTo>
                    <a:pt x="452438" y="533019"/>
                  </a:lnTo>
                  <a:lnTo>
                    <a:pt x="648652" y="7144"/>
                  </a:lnTo>
                  <a:lnTo>
                    <a:pt x="853726" y="7144"/>
                  </a:lnTo>
                  <a:lnTo>
                    <a:pt x="1048131" y="533019"/>
                  </a:lnTo>
                  <a:lnTo>
                    <a:pt x="1249966" y="7144"/>
                  </a:lnTo>
                  <a:lnTo>
                    <a:pt x="1495329" y="7144"/>
                  </a:lnTo>
                  <a:lnTo>
                    <a:pt x="1130427" y="927259"/>
                  </a:lnTo>
                  <a:lnTo>
                    <a:pt x="947356" y="927259"/>
                  </a:lnTo>
                  <a:lnTo>
                    <a:pt x="751237" y="403384"/>
                  </a:lnTo>
                  <a:lnTo>
                    <a:pt x="555021" y="927259"/>
                  </a:lnTo>
                  <a:close/>
                </a:path>
              </a:pathLst>
            </a:custGeom>
            <a:solidFill>
              <a:schemeClr val="tx1"/>
            </a:solidFill>
            <a:ln w="9525" cap="flat">
              <a:noFill/>
              <a:prstDash val="solid"/>
              <a:miter/>
            </a:ln>
          </p:spPr>
          <p:txBody>
            <a:bodyPr rtlCol="0" anchor="ctr"/>
            <a:lstStyle/>
            <a:p>
              <a:pPr defTabSz="913578">
                <a:defRPr/>
              </a:pPr>
              <a:endParaRPr lang="en-US" sz="1797">
                <a:solidFill>
                  <a:srgbClr val="293E40"/>
                </a:solidFill>
              </a:endParaRPr>
            </a:p>
          </p:txBody>
        </p:sp>
      </p:grpSp>
      <p:grpSp>
        <p:nvGrpSpPr>
          <p:cNvPr id="120" name="Group 119">
            <a:extLst>
              <a:ext uri="{FF2B5EF4-FFF2-40B4-BE49-F238E27FC236}">
                <a16:creationId xmlns:a16="http://schemas.microsoft.com/office/drawing/2014/main" id="{474A146C-73F9-47E1-8052-A44E0207CF76}"/>
              </a:ext>
            </a:extLst>
          </p:cNvPr>
          <p:cNvGrpSpPr/>
          <p:nvPr/>
        </p:nvGrpSpPr>
        <p:grpSpPr>
          <a:xfrm>
            <a:off x="2679063" y="3430223"/>
            <a:ext cx="1415633" cy="982238"/>
            <a:chOff x="7086579" y="4878694"/>
            <a:chExt cx="1391098" cy="948607"/>
          </a:xfrm>
        </p:grpSpPr>
        <p:sp>
          <p:nvSpPr>
            <p:cNvPr id="121" name="TextBox 120">
              <a:extLst>
                <a:ext uri="{FF2B5EF4-FFF2-40B4-BE49-F238E27FC236}">
                  <a16:creationId xmlns:a16="http://schemas.microsoft.com/office/drawing/2014/main" id="{DCA7C9FE-9159-4CA1-8193-60002A7C1219}"/>
                </a:ext>
              </a:extLst>
            </p:cNvPr>
            <p:cNvSpPr txBox="1"/>
            <p:nvPr/>
          </p:nvSpPr>
          <p:spPr>
            <a:xfrm>
              <a:off x="7086579" y="5444063"/>
              <a:ext cx="1391098" cy="383238"/>
            </a:xfrm>
            <a:prstGeom prst="rect">
              <a:avLst/>
            </a:prstGeom>
            <a:noFill/>
          </p:spPr>
          <p:txBody>
            <a:bodyPr wrap="square" rtlCol="0">
              <a:spAutoFit/>
            </a:bodyPr>
            <a:lstStyle/>
            <a:p>
              <a:pPr algn="ctr" defTabSz="456492">
                <a:lnSpc>
                  <a:spcPct val="90000"/>
                </a:lnSpc>
                <a:defRPr/>
              </a:pPr>
              <a:r>
                <a:rPr lang="en-US" sz="1100" b="1">
                  <a:solidFill>
                    <a:srgbClr val="293E40"/>
                  </a:solidFill>
                </a:rPr>
                <a:t>Change Automation</a:t>
              </a:r>
            </a:p>
          </p:txBody>
        </p:sp>
        <p:grpSp>
          <p:nvGrpSpPr>
            <p:cNvPr id="122" name="Group 9">
              <a:extLst>
                <a:ext uri="{FF2B5EF4-FFF2-40B4-BE49-F238E27FC236}">
                  <a16:creationId xmlns:a16="http://schemas.microsoft.com/office/drawing/2014/main" id="{F1A8933C-F9E8-4720-98B6-F5BA0615C717}"/>
                </a:ext>
              </a:extLst>
            </p:cNvPr>
            <p:cNvGrpSpPr>
              <a:grpSpLocks noChangeAspect="1"/>
            </p:cNvGrpSpPr>
            <p:nvPr/>
          </p:nvGrpSpPr>
          <p:grpSpPr bwMode="auto">
            <a:xfrm>
              <a:off x="7536066" y="4878694"/>
              <a:ext cx="492125" cy="501650"/>
              <a:chOff x="1232" y="859"/>
              <a:chExt cx="310" cy="316"/>
            </a:xfrm>
          </p:grpSpPr>
          <p:sp>
            <p:nvSpPr>
              <p:cNvPr id="123" name="Freeform 10">
                <a:extLst>
                  <a:ext uri="{FF2B5EF4-FFF2-40B4-BE49-F238E27FC236}">
                    <a16:creationId xmlns:a16="http://schemas.microsoft.com/office/drawing/2014/main" id="{0DC46972-9542-41C3-B253-F5C10E664FF5}"/>
                  </a:ext>
                </a:extLst>
              </p:cNvPr>
              <p:cNvSpPr>
                <a:spLocks noEditPoints="1"/>
              </p:cNvSpPr>
              <p:nvPr/>
            </p:nvSpPr>
            <p:spPr bwMode="auto">
              <a:xfrm>
                <a:off x="1432" y="1054"/>
                <a:ext cx="110" cy="121"/>
              </a:xfrm>
              <a:custGeom>
                <a:avLst/>
                <a:gdLst>
                  <a:gd name="T0" fmla="*/ 59 w 89"/>
                  <a:gd name="T1" fmla="*/ 47 h 94"/>
                  <a:gd name="T2" fmla="*/ 44 w 89"/>
                  <a:gd name="T3" fmla="*/ 61 h 94"/>
                  <a:gd name="T4" fmla="*/ 30 w 89"/>
                  <a:gd name="T5" fmla="*/ 47 h 94"/>
                  <a:gd name="T6" fmla="*/ 44 w 89"/>
                  <a:gd name="T7" fmla="*/ 33 h 94"/>
                  <a:gd name="T8" fmla="*/ 59 w 89"/>
                  <a:gd name="T9" fmla="*/ 47 h 94"/>
                  <a:gd name="T10" fmla="*/ 83 w 89"/>
                  <a:gd name="T11" fmla="*/ 75 h 94"/>
                  <a:gd name="T12" fmla="*/ 88 w 89"/>
                  <a:gd name="T13" fmla="*/ 66 h 94"/>
                  <a:gd name="T14" fmla="*/ 87 w 89"/>
                  <a:gd name="T15" fmla="*/ 61 h 94"/>
                  <a:gd name="T16" fmla="*/ 81 w 89"/>
                  <a:gd name="T17" fmla="*/ 56 h 94"/>
                  <a:gd name="T18" fmla="*/ 82 w 89"/>
                  <a:gd name="T19" fmla="*/ 47 h 94"/>
                  <a:gd name="T20" fmla="*/ 81 w 89"/>
                  <a:gd name="T21" fmla="*/ 38 h 94"/>
                  <a:gd name="T22" fmla="*/ 87 w 89"/>
                  <a:gd name="T23" fmla="*/ 33 h 94"/>
                  <a:gd name="T24" fmla="*/ 88 w 89"/>
                  <a:gd name="T25" fmla="*/ 28 h 94"/>
                  <a:gd name="T26" fmla="*/ 83 w 89"/>
                  <a:gd name="T27" fmla="*/ 19 h 94"/>
                  <a:gd name="T28" fmla="*/ 78 w 89"/>
                  <a:gd name="T29" fmla="*/ 17 h 94"/>
                  <a:gd name="T30" fmla="*/ 70 w 89"/>
                  <a:gd name="T31" fmla="*/ 20 h 94"/>
                  <a:gd name="T32" fmla="*/ 55 w 89"/>
                  <a:gd name="T33" fmla="*/ 11 h 94"/>
                  <a:gd name="T34" fmla="*/ 54 w 89"/>
                  <a:gd name="T35" fmla="*/ 3 h 94"/>
                  <a:gd name="T36" fmla="*/ 49 w 89"/>
                  <a:gd name="T37" fmla="*/ 0 h 94"/>
                  <a:gd name="T38" fmla="*/ 39 w 89"/>
                  <a:gd name="T39" fmla="*/ 0 h 94"/>
                  <a:gd name="T40" fmla="*/ 35 w 89"/>
                  <a:gd name="T41" fmla="*/ 3 h 94"/>
                  <a:gd name="T42" fmla="*/ 34 w 89"/>
                  <a:gd name="T43" fmla="*/ 11 h 94"/>
                  <a:gd name="T44" fmla="*/ 18 w 89"/>
                  <a:gd name="T45" fmla="*/ 20 h 94"/>
                  <a:gd name="T46" fmla="*/ 11 w 89"/>
                  <a:gd name="T47" fmla="*/ 17 h 94"/>
                  <a:gd name="T48" fmla="*/ 6 w 89"/>
                  <a:gd name="T49" fmla="*/ 19 h 94"/>
                  <a:gd name="T50" fmla="*/ 1 w 89"/>
                  <a:gd name="T51" fmla="*/ 28 h 94"/>
                  <a:gd name="T52" fmla="*/ 2 w 89"/>
                  <a:gd name="T53" fmla="*/ 33 h 94"/>
                  <a:gd name="T54" fmla="*/ 8 w 89"/>
                  <a:gd name="T55" fmla="*/ 38 h 94"/>
                  <a:gd name="T56" fmla="*/ 7 w 89"/>
                  <a:gd name="T57" fmla="*/ 47 h 94"/>
                  <a:gd name="T58" fmla="*/ 8 w 89"/>
                  <a:gd name="T59" fmla="*/ 56 h 94"/>
                  <a:gd name="T60" fmla="*/ 2 w 89"/>
                  <a:gd name="T61" fmla="*/ 61 h 94"/>
                  <a:gd name="T62" fmla="*/ 1 w 89"/>
                  <a:gd name="T63" fmla="*/ 66 h 94"/>
                  <a:gd name="T64" fmla="*/ 6 w 89"/>
                  <a:gd name="T65" fmla="*/ 75 h 94"/>
                  <a:gd name="T66" fmla="*/ 11 w 89"/>
                  <a:gd name="T67" fmla="*/ 77 h 94"/>
                  <a:gd name="T68" fmla="*/ 19 w 89"/>
                  <a:gd name="T69" fmla="*/ 74 h 94"/>
                  <a:gd name="T70" fmla="*/ 33 w 89"/>
                  <a:gd name="T71" fmla="*/ 83 h 94"/>
                  <a:gd name="T72" fmla="*/ 35 w 89"/>
                  <a:gd name="T73" fmla="*/ 91 h 94"/>
                  <a:gd name="T74" fmla="*/ 39 w 89"/>
                  <a:gd name="T75" fmla="*/ 94 h 94"/>
                  <a:gd name="T76" fmla="*/ 49 w 89"/>
                  <a:gd name="T77" fmla="*/ 94 h 94"/>
                  <a:gd name="T78" fmla="*/ 53 w 89"/>
                  <a:gd name="T79" fmla="*/ 91 h 94"/>
                  <a:gd name="T80" fmla="*/ 55 w 89"/>
                  <a:gd name="T81" fmla="*/ 83 h 94"/>
                  <a:gd name="T82" fmla="*/ 70 w 89"/>
                  <a:gd name="T83" fmla="*/ 74 h 94"/>
                  <a:gd name="T84" fmla="*/ 78 w 89"/>
                  <a:gd name="T85" fmla="*/ 77 h 94"/>
                  <a:gd name="T86" fmla="*/ 83 w 89"/>
                  <a:gd name="T87" fmla="*/ 7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 h="94">
                    <a:moveTo>
                      <a:pt x="59" y="47"/>
                    </a:moveTo>
                    <a:cubicBezTo>
                      <a:pt x="59" y="55"/>
                      <a:pt x="52" y="61"/>
                      <a:pt x="44" y="61"/>
                    </a:cubicBezTo>
                    <a:cubicBezTo>
                      <a:pt x="36" y="61"/>
                      <a:pt x="30" y="55"/>
                      <a:pt x="30" y="47"/>
                    </a:cubicBezTo>
                    <a:cubicBezTo>
                      <a:pt x="30" y="39"/>
                      <a:pt x="36" y="33"/>
                      <a:pt x="44" y="33"/>
                    </a:cubicBezTo>
                    <a:cubicBezTo>
                      <a:pt x="52" y="33"/>
                      <a:pt x="59" y="39"/>
                      <a:pt x="59" y="47"/>
                    </a:cubicBezTo>
                    <a:close/>
                    <a:moveTo>
                      <a:pt x="83" y="75"/>
                    </a:moveTo>
                    <a:cubicBezTo>
                      <a:pt x="88" y="66"/>
                      <a:pt x="88" y="66"/>
                      <a:pt x="88" y="66"/>
                    </a:cubicBezTo>
                    <a:cubicBezTo>
                      <a:pt x="89" y="64"/>
                      <a:pt x="88" y="62"/>
                      <a:pt x="87" y="61"/>
                    </a:cubicBezTo>
                    <a:cubicBezTo>
                      <a:pt x="81" y="56"/>
                      <a:pt x="81" y="56"/>
                      <a:pt x="81" y="56"/>
                    </a:cubicBezTo>
                    <a:cubicBezTo>
                      <a:pt x="81" y="53"/>
                      <a:pt x="82" y="50"/>
                      <a:pt x="82" y="47"/>
                    </a:cubicBezTo>
                    <a:cubicBezTo>
                      <a:pt x="82" y="44"/>
                      <a:pt x="82" y="41"/>
                      <a:pt x="81" y="38"/>
                    </a:cubicBezTo>
                    <a:cubicBezTo>
                      <a:pt x="87" y="33"/>
                      <a:pt x="87" y="33"/>
                      <a:pt x="87" y="33"/>
                    </a:cubicBezTo>
                    <a:cubicBezTo>
                      <a:pt x="88" y="32"/>
                      <a:pt x="89" y="30"/>
                      <a:pt x="88" y="28"/>
                    </a:cubicBezTo>
                    <a:cubicBezTo>
                      <a:pt x="83" y="19"/>
                      <a:pt x="83" y="19"/>
                      <a:pt x="83" y="19"/>
                    </a:cubicBezTo>
                    <a:cubicBezTo>
                      <a:pt x="82" y="17"/>
                      <a:pt x="80" y="17"/>
                      <a:pt x="78" y="17"/>
                    </a:cubicBezTo>
                    <a:cubicBezTo>
                      <a:pt x="70" y="20"/>
                      <a:pt x="70" y="20"/>
                      <a:pt x="70" y="20"/>
                    </a:cubicBezTo>
                    <a:cubicBezTo>
                      <a:pt x="66" y="16"/>
                      <a:pt x="61" y="13"/>
                      <a:pt x="55" y="11"/>
                    </a:cubicBezTo>
                    <a:cubicBezTo>
                      <a:pt x="54" y="3"/>
                      <a:pt x="54" y="3"/>
                      <a:pt x="54" y="3"/>
                    </a:cubicBezTo>
                    <a:cubicBezTo>
                      <a:pt x="53" y="1"/>
                      <a:pt x="51" y="0"/>
                      <a:pt x="49" y="0"/>
                    </a:cubicBezTo>
                    <a:cubicBezTo>
                      <a:pt x="39" y="0"/>
                      <a:pt x="39" y="0"/>
                      <a:pt x="39" y="0"/>
                    </a:cubicBezTo>
                    <a:cubicBezTo>
                      <a:pt x="37" y="0"/>
                      <a:pt x="36" y="1"/>
                      <a:pt x="35" y="3"/>
                    </a:cubicBezTo>
                    <a:cubicBezTo>
                      <a:pt x="34" y="11"/>
                      <a:pt x="34" y="11"/>
                      <a:pt x="34" y="11"/>
                    </a:cubicBezTo>
                    <a:cubicBezTo>
                      <a:pt x="28" y="13"/>
                      <a:pt x="23" y="16"/>
                      <a:pt x="18" y="20"/>
                    </a:cubicBezTo>
                    <a:cubicBezTo>
                      <a:pt x="11" y="17"/>
                      <a:pt x="11" y="17"/>
                      <a:pt x="11" y="17"/>
                    </a:cubicBezTo>
                    <a:cubicBezTo>
                      <a:pt x="9" y="17"/>
                      <a:pt x="7" y="17"/>
                      <a:pt x="6" y="19"/>
                    </a:cubicBezTo>
                    <a:cubicBezTo>
                      <a:pt x="1" y="28"/>
                      <a:pt x="1" y="28"/>
                      <a:pt x="1" y="28"/>
                    </a:cubicBezTo>
                    <a:cubicBezTo>
                      <a:pt x="0" y="30"/>
                      <a:pt x="0" y="32"/>
                      <a:pt x="2" y="33"/>
                    </a:cubicBezTo>
                    <a:cubicBezTo>
                      <a:pt x="8" y="38"/>
                      <a:pt x="8" y="38"/>
                      <a:pt x="8" y="38"/>
                    </a:cubicBezTo>
                    <a:cubicBezTo>
                      <a:pt x="7" y="41"/>
                      <a:pt x="7" y="44"/>
                      <a:pt x="7" y="47"/>
                    </a:cubicBezTo>
                    <a:cubicBezTo>
                      <a:pt x="7" y="50"/>
                      <a:pt x="7" y="53"/>
                      <a:pt x="8" y="56"/>
                    </a:cubicBezTo>
                    <a:cubicBezTo>
                      <a:pt x="2" y="61"/>
                      <a:pt x="2" y="61"/>
                      <a:pt x="2" y="61"/>
                    </a:cubicBezTo>
                    <a:cubicBezTo>
                      <a:pt x="0" y="62"/>
                      <a:pt x="0" y="64"/>
                      <a:pt x="1" y="66"/>
                    </a:cubicBezTo>
                    <a:cubicBezTo>
                      <a:pt x="6" y="75"/>
                      <a:pt x="6" y="75"/>
                      <a:pt x="6" y="75"/>
                    </a:cubicBezTo>
                    <a:cubicBezTo>
                      <a:pt x="7" y="77"/>
                      <a:pt x="9" y="77"/>
                      <a:pt x="11" y="77"/>
                    </a:cubicBezTo>
                    <a:cubicBezTo>
                      <a:pt x="19" y="74"/>
                      <a:pt x="19" y="74"/>
                      <a:pt x="19" y="74"/>
                    </a:cubicBezTo>
                    <a:cubicBezTo>
                      <a:pt x="23" y="78"/>
                      <a:pt x="28" y="81"/>
                      <a:pt x="33" y="83"/>
                    </a:cubicBezTo>
                    <a:cubicBezTo>
                      <a:pt x="35" y="91"/>
                      <a:pt x="35" y="91"/>
                      <a:pt x="35" y="91"/>
                    </a:cubicBezTo>
                    <a:cubicBezTo>
                      <a:pt x="35" y="93"/>
                      <a:pt x="37" y="94"/>
                      <a:pt x="39" y="94"/>
                    </a:cubicBezTo>
                    <a:cubicBezTo>
                      <a:pt x="49" y="94"/>
                      <a:pt x="49" y="94"/>
                      <a:pt x="49" y="94"/>
                    </a:cubicBezTo>
                    <a:cubicBezTo>
                      <a:pt x="51" y="94"/>
                      <a:pt x="53" y="93"/>
                      <a:pt x="53" y="91"/>
                    </a:cubicBezTo>
                    <a:cubicBezTo>
                      <a:pt x="55" y="83"/>
                      <a:pt x="55" y="83"/>
                      <a:pt x="55" y="83"/>
                    </a:cubicBezTo>
                    <a:cubicBezTo>
                      <a:pt x="61" y="81"/>
                      <a:pt x="66" y="78"/>
                      <a:pt x="70" y="74"/>
                    </a:cubicBezTo>
                    <a:cubicBezTo>
                      <a:pt x="78" y="77"/>
                      <a:pt x="78" y="77"/>
                      <a:pt x="78" y="77"/>
                    </a:cubicBezTo>
                    <a:cubicBezTo>
                      <a:pt x="80" y="77"/>
                      <a:pt x="82" y="77"/>
                      <a:pt x="83" y="75"/>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a:solidFill>
                    <a:srgbClr val="293E40"/>
                  </a:solidFill>
                </a:endParaRPr>
              </a:p>
            </p:txBody>
          </p:sp>
          <p:sp>
            <p:nvSpPr>
              <p:cNvPr id="124" name="Freeform 11">
                <a:extLst>
                  <a:ext uri="{FF2B5EF4-FFF2-40B4-BE49-F238E27FC236}">
                    <a16:creationId xmlns:a16="http://schemas.microsoft.com/office/drawing/2014/main" id="{5221B0AF-85D3-4B0B-8722-A62367690437}"/>
                  </a:ext>
                </a:extLst>
              </p:cNvPr>
              <p:cNvSpPr>
                <a:spLocks/>
              </p:cNvSpPr>
              <p:nvPr/>
            </p:nvSpPr>
            <p:spPr bwMode="auto">
              <a:xfrm>
                <a:off x="1232" y="859"/>
                <a:ext cx="292" cy="281"/>
              </a:xfrm>
              <a:custGeom>
                <a:avLst/>
                <a:gdLst>
                  <a:gd name="T0" fmla="*/ 118 w 236"/>
                  <a:gd name="T1" fmla="*/ 0 h 219"/>
                  <a:gd name="T2" fmla="*/ 0 w 236"/>
                  <a:gd name="T3" fmla="*/ 118 h 219"/>
                  <a:gd name="T4" fmla="*/ 55 w 236"/>
                  <a:gd name="T5" fmla="*/ 218 h 219"/>
                  <a:gd name="T6" fmla="*/ 58 w 236"/>
                  <a:gd name="T7" fmla="*/ 219 h 219"/>
                  <a:gd name="T8" fmla="*/ 63 w 236"/>
                  <a:gd name="T9" fmla="*/ 216 h 219"/>
                  <a:gd name="T10" fmla="*/ 61 w 236"/>
                  <a:gd name="T11" fmla="*/ 208 h 219"/>
                  <a:gd name="T12" fmla="*/ 12 w 236"/>
                  <a:gd name="T13" fmla="*/ 118 h 219"/>
                  <a:gd name="T14" fmla="*/ 118 w 236"/>
                  <a:gd name="T15" fmla="*/ 12 h 219"/>
                  <a:gd name="T16" fmla="*/ 224 w 236"/>
                  <a:gd name="T17" fmla="*/ 118 h 219"/>
                  <a:gd name="T18" fmla="*/ 223 w 236"/>
                  <a:gd name="T19" fmla="*/ 132 h 219"/>
                  <a:gd name="T20" fmla="*/ 228 w 236"/>
                  <a:gd name="T21" fmla="*/ 139 h 219"/>
                  <a:gd name="T22" fmla="*/ 235 w 236"/>
                  <a:gd name="T23" fmla="*/ 134 h 219"/>
                  <a:gd name="T24" fmla="*/ 236 w 236"/>
                  <a:gd name="T25" fmla="*/ 118 h 219"/>
                  <a:gd name="T26" fmla="*/ 118 w 236"/>
                  <a:gd name="T2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19">
                    <a:moveTo>
                      <a:pt x="118" y="0"/>
                    </a:moveTo>
                    <a:cubicBezTo>
                      <a:pt x="53" y="0"/>
                      <a:pt x="0" y="53"/>
                      <a:pt x="0" y="118"/>
                    </a:cubicBezTo>
                    <a:cubicBezTo>
                      <a:pt x="0" y="159"/>
                      <a:pt x="21" y="196"/>
                      <a:pt x="55" y="218"/>
                    </a:cubicBezTo>
                    <a:cubicBezTo>
                      <a:pt x="56" y="218"/>
                      <a:pt x="57" y="219"/>
                      <a:pt x="58" y="219"/>
                    </a:cubicBezTo>
                    <a:cubicBezTo>
                      <a:pt x="60" y="219"/>
                      <a:pt x="62" y="218"/>
                      <a:pt x="63" y="216"/>
                    </a:cubicBezTo>
                    <a:cubicBezTo>
                      <a:pt x="65" y="213"/>
                      <a:pt x="64" y="209"/>
                      <a:pt x="61" y="208"/>
                    </a:cubicBezTo>
                    <a:cubicBezTo>
                      <a:pt x="30" y="188"/>
                      <a:pt x="12" y="155"/>
                      <a:pt x="12" y="118"/>
                    </a:cubicBezTo>
                    <a:cubicBezTo>
                      <a:pt x="12" y="60"/>
                      <a:pt x="60" y="12"/>
                      <a:pt x="118" y="12"/>
                    </a:cubicBezTo>
                    <a:cubicBezTo>
                      <a:pt x="176" y="12"/>
                      <a:pt x="224" y="60"/>
                      <a:pt x="224" y="118"/>
                    </a:cubicBezTo>
                    <a:cubicBezTo>
                      <a:pt x="224" y="123"/>
                      <a:pt x="224" y="128"/>
                      <a:pt x="223" y="132"/>
                    </a:cubicBezTo>
                    <a:cubicBezTo>
                      <a:pt x="223" y="136"/>
                      <a:pt x="225" y="139"/>
                      <a:pt x="228" y="139"/>
                    </a:cubicBezTo>
                    <a:cubicBezTo>
                      <a:pt x="231" y="140"/>
                      <a:pt x="234" y="137"/>
                      <a:pt x="235" y="134"/>
                    </a:cubicBezTo>
                    <a:cubicBezTo>
                      <a:pt x="236" y="129"/>
                      <a:pt x="236" y="123"/>
                      <a:pt x="236" y="118"/>
                    </a:cubicBezTo>
                    <a:cubicBezTo>
                      <a:pt x="236" y="53"/>
                      <a:pt x="183" y="0"/>
                      <a:pt x="118"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a:solidFill>
                    <a:srgbClr val="293E40"/>
                  </a:solidFill>
                </a:endParaRPr>
              </a:p>
            </p:txBody>
          </p:sp>
          <p:sp>
            <p:nvSpPr>
              <p:cNvPr id="125" name="Freeform 12">
                <a:extLst>
                  <a:ext uri="{FF2B5EF4-FFF2-40B4-BE49-F238E27FC236}">
                    <a16:creationId xmlns:a16="http://schemas.microsoft.com/office/drawing/2014/main" id="{08B8E5BA-ABEF-446A-B17B-54FE85FE63E2}"/>
                  </a:ext>
                </a:extLst>
              </p:cNvPr>
              <p:cNvSpPr>
                <a:spLocks/>
              </p:cNvSpPr>
              <p:nvPr/>
            </p:nvSpPr>
            <p:spPr bwMode="auto">
              <a:xfrm>
                <a:off x="1301" y="927"/>
                <a:ext cx="153" cy="245"/>
              </a:xfrm>
              <a:custGeom>
                <a:avLst/>
                <a:gdLst>
                  <a:gd name="T0" fmla="*/ 89 w 124"/>
                  <a:gd name="T1" fmla="*/ 1 h 191"/>
                  <a:gd name="T2" fmla="*/ 83 w 124"/>
                  <a:gd name="T3" fmla="*/ 1 h 191"/>
                  <a:gd name="T4" fmla="*/ 80 w 124"/>
                  <a:gd name="T5" fmla="*/ 6 h 191"/>
                  <a:gd name="T6" fmla="*/ 80 w 124"/>
                  <a:gd name="T7" fmla="*/ 51 h 191"/>
                  <a:gd name="T8" fmla="*/ 44 w 124"/>
                  <a:gd name="T9" fmla="*/ 51 h 191"/>
                  <a:gd name="T10" fmla="*/ 44 w 124"/>
                  <a:gd name="T11" fmla="*/ 6 h 191"/>
                  <a:gd name="T12" fmla="*/ 41 w 124"/>
                  <a:gd name="T13" fmla="*/ 1 h 191"/>
                  <a:gd name="T14" fmla="*/ 35 w 124"/>
                  <a:gd name="T15" fmla="*/ 1 h 191"/>
                  <a:gd name="T16" fmla="*/ 0 w 124"/>
                  <a:gd name="T17" fmla="*/ 57 h 191"/>
                  <a:gd name="T18" fmla="*/ 28 w 124"/>
                  <a:gd name="T19" fmla="*/ 109 h 191"/>
                  <a:gd name="T20" fmla="*/ 29 w 124"/>
                  <a:gd name="T21" fmla="*/ 110 h 191"/>
                  <a:gd name="T22" fmla="*/ 36 w 124"/>
                  <a:gd name="T23" fmla="*/ 127 h 191"/>
                  <a:gd name="T24" fmla="*/ 36 w 124"/>
                  <a:gd name="T25" fmla="*/ 185 h 191"/>
                  <a:gd name="T26" fmla="*/ 42 w 124"/>
                  <a:gd name="T27" fmla="*/ 191 h 191"/>
                  <a:gd name="T28" fmla="*/ 48 w 124"/>
                  <a:gd name="T29" fmla="*/ 185 h 191"/>
                  <a:gd name="T30" fmla="*/ 48 w 124"/>
                  <a:gd name="T31" fmla="*/ 127 h 191"/>
                  <a:gd name="T32" fmla="*/ 37 w 124"/>
                  <a:gd name="T33" fmla="*/ 101 h 191"/>
                  <a:gd name="T34" fmla="*/ 34 w 124"/>
                  <a:gd name="T35" fmla="*/ 99 h 191"/>
                  <a:gd name="T36" fmla="*/ 12 w 124"/>
                  <a:gd name="T37" fmla="*/ 57 h 191"/>
                  <a:gd name="T38" fmla="*/ 32 w 124"/>
                  <a:gd name="T39" fmla="*/ 17 h 191"/>
                  <a:gd name="T40" fmla="*/ 32 w 124"/>
                  <a:gd name="T41" fmla="*/ 57 h 191"/>
                  <a:gd name="T42" fmla="*/ 38 w 124"/>
                  <a:gd name="T43" fmla="*/ 63 h 191"/>
                  <a:gd name="T44" fmla="*/ 86 w 124"/>
                  <a:gd name="T45" fmla="*/ 63 h 191"/>
                  <a:gd name="T46" fmla="*/ 92 w 124"/>
                  <a:gd name="T47" fmla="*/ 57 h 191"/>
                  <a:gd name="T48" fmla="*/ 92 w 124"/>
                  <a:gd name="T49" fmla="*/ 17 h 191"/>
                  <a:gd name="T50" fmla="*/ 112 w 124"/>
                  <a:gd name="T51" fmla="*/ 57 h 191"/>
                  <a:gd name="T52" fmla="*/ 90 w 124"/>
                  <a:gd name="T53" fmla="*/ 99 h 191"/>
                  <a:gd name="T54" fmla="*/ 87 w 124"/>
                  <a:gd name="T55" fmla="*/ 101 h 191"/>
                  <a:gd name="T56" fmla="*/ 76 w 124"/>
                  <a:gd name="T57" fmla="*/ 127 h 191"/>
                  <a:gd name="T58" fmla="*/ 76 w 124"/>
                  <a:gd name="T59" fmla="*/ 185 h 191"/>
                  <a:gd name="T60" fmla="*/ 82 w 124"/>
                  <a:gd name="T61" fmla="*/ 191 h 191"/>
                  <a:gd name="T62" fmla="*/ 88 w 124"/>
                  <a:gd name="T63" fmla="*/ 185 h 191"/>
                  <a:gd name="T64" fmla="*/ 88 w 124"/>
                  <a:gd name="T65" fmla="*/ 127 h 191"/>
                  <a:gd name="T66" fmla="*/ 95 w 124"/>
                  <a:gd name="T67" fmla="*/ 110 h 191"/>
                  <a:gd name="T68" fmla="*/ 96 w 124"/>
                  <a:gd name="T69" fmla="*/ 109 h 191"/>
                  <a:gd name="T70" fmla="*/ 124 w 124"/>
                  <a:gd name="T71" fmla="*/ 57 h 191"/>
                  <a:gd name="T72" fmla="*/ 89 w 124"/>
                  <a:gd name="T73" fmla="*/ 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4" h="191">
                    <a:moveTo>
                      <a:pt x="89" y="1"/>
                    </a:moveTo>
                    <a:cubicBezTo>
                      <a:pt x="87" y="0"/>
                      <a:pt x="85" y="0"/>
                      <a:pt x="83" y="1"/>
                    </a:cubicBezTo>
                    <a:cubicBezTo>
                      <a:pt x="81" y="2"/>
                      <a:pt x="80" y="4"/>
                      <a:pt x="80" y="6"/>
                    </a:cubicBezTo>
                    <a:cubicBezTo>
                      <a:pt x="80" y="51"/>
                      <a:pt x="80" y="51"/>
                      <a:pt x="80" y="51"/>
                    </a:cubicBezTo>
                    <a:cubicBezTo>
                      <a:pt x="44" y="51"/>
                      <a:pt x="44" y="51"/>
                      <a:pt x="44" y="51"/>
                    </a:cubicBezTo>
                    <a:cubicBezTo>
                      <a:pt x="44" y="6"/>
                      <a:pt x="44" y="6"/>
                      <a:pt x="44" y="6"/>
                    </a:cubicBezTo>
                    <a:cubicBezTo>
                      <a:pt x="44" y="4"/>
                      <a:pt x="43" y="2"/>
                      <a:pt x="41" y="1"/>
                    </a:cubicBezTo>
                    <a:cubicBezTo>
                      <a:pt x="39" y="0"/>
                      <a:pt x="37" y="0"/>
                      <a:pt x="35" y="1"/>
                    </a:cubicBezTo>
                    <a:cubicBezTo>
                      <a:pt x="14" y="11"/>
                      <a:pt x="0" y="33"/>
                      <a:pt x="0" y="57"/>
                    </a:cubicBezTo>
                    <a:cubicBezTo>
                      <a:pt x="0" y="78"/>
                      <a:pt x="10" y="97"/>
                      <a:pt x="28" y="109"/>
                    </a:cubicBezTo>
                    <a:cubicBezTo>
                      <a:pt x="28" y="109"/>
                      <a:pt x="28" y="109"/>
                      <a:pt x="29" y="110"/>
                    </a:cubicBezTo>
                    <a:cubicBezTo>
                      <a:pt x="33" y="114"/>
                      <a:pt x="36" y="120"/>
                      <a:pt x="36" y="127"/>
                    </a:cubicBezTo>
                    <a:cubicBezTo>
                      <a:pt x="36" y="185"/>
                      <a:pt x="36" y="185"/>
                      <a:pt x="36" y="185"/>
                    </a:cubicBezTo>
                    <a:cubicBezTo>
                      <a:pt x="36" y="188"/>
                      <a:pt x="39" y="191"/>
                      <a:pt x="42" y="191"/>
                    </a:cubicBezTo>
                    <a:cubicBezTo>
                      <a:pt x="45" y="191"/>
                      <a:pt x="48" y="188"/>
                      <a:pt x="48" y="185"/>
                    </a:cubicBezTo>
                    <a:cubicBezTo>
                      <a:pt x="48" y="127"/>
                      <a:pt x="48" y="127"/>
                      <a:pt x="48" y="127"/>
                    </a:cubicBezTo>
                    <a:cubicBezTo>
                      <a:pt x="48" y="117"/>
                      <a:pt x="44" y="108"/>
                      <a:pt x="37" y="101"/>
                    </a:cubicBezTo>
                    <a:cubicBezTo>
                      <a:pt x="36" y="100"/>
                      <a:pt x="35" y="99"/>
                      <a:pt x="34" y="99"/>
                    </a:cubicBezTo>
                    <a:cubicBezTo>
                      <a:pt x="20" y="89"/>
                      <a:pt x="12" y="74"/>
                      <a:pt x="12" y="57"/>
                    </a:cubicBezTo>
                    <a:cubicBezTo>
                      <a:pt x="12" y="41"/>
                      <a:pt x="19" y="26"/>
                      <a:pt x="32" y="17"/>
                    </a:cubicBezTo>
                    <a:cubicBezTo>
                      <a:pt x="32" y="57"/>
                      <a:pt x="32" y="57"/>
                      <a:pt x="32" y="57"/>
                    </a:cubicBezTo>
                    <a:cubicBezTo>
                      <a:pt x="32" y="60"/>
                      <a:pt x="35" y="63"/>
                      <a:pt x="38" y="63"/>
                    </a:cubicBezTo>
                    <a:cubicBezTo>
                      <a:pt x="86" y="63"/>
                      <a:pt x="86" y="63"/>
                      <a:pt x="86" y="63"/>
                    </a:cubicBezTo>
                    <a:cubicBezTo>
                      <a:pt x="89" y="63"/>
                      <a:pt x="92" y="60"/>
                      <a:pt x="92" y="57"/>
                    </a:cubicBezTo>
                    <a:cubicBezTo>
                      <a:pt x="92" y="17"/>
                      <a:pt x="92" y="17"/>
                      <a:pt x="92" y="17"/>
                    </a:cubicBezTo>
                    <a:cubicBezTo>
                      <a:pt x="105" y="26"/>
                      <a:pt x="112" y="41"/>
                      <a:pt x="112" y="57"/>
                    </a:cubicBezTo>
                    <a:cubicBezTo>
                      <a:pt x="112" y="74"/>
                      <a:pt x="104" y="89"/>
                      <a:pt x="90" y="99"/>
                    </a:cubicBezTo>
                    <a:cubicBezTo>
                      <a:pt x="89" y="99"/>
                      <a:pt x="88" y="100"/>
                      <a:pt x="87" y="101"/>
                    </a:cubicBezTo>
                    <a:cubicBezTo>
                      <a:pt x="80" y="108"/>
                      <a:pt x="76" y="117"/>
                      <a:pt x="76" y="127"/>
                    </a:cubicBezTo>
                    <a:cubicBezTo>
                      <a:pt x="76" y="185"/>
                      <a:pt x="76" y="185"/>
                      <a:pt x="76" y="185"/>
                    </a:cubicBezTo>
                    <a:cubicBezTo>
                      <a:pt x="76" y="188"/>
                      <a:pt x="79" y="191"/>
                      <a:pt x="82" y="191"/>
                    </a:cubicBezTo>
                    <a:cubicBezTo>
                      <a:pt x="85" y="191"/>
                      <a:pt x="88" y="188"/>
                      <a:pt x="88" y="185"/>
                    </a:cubicBezTo>
                    <a:cubicBezTo>
                      <a:pt x="88" y="127"/>
                      <a:pt x="88" y="127"/>
                      <a:pt x="88" y="127"/>
                    </a:cubicBezTo>
                    <a:cubicBezTo>
                      <a:pt x="88" y="120"/>
                      <a:pt x="91" y="114"/>
                      <a:pt x="95" y="110"/>
                    </a:cubicBezTo>
                    <a:cubicBezTo>
                      <a:pt x="96" y="109"/>
                      <a:pt x="96" y="109"/>
                      <a:pt x="96" y="109"/>
                    </a:cubicBezTo>
                    <a:cubicBezTo>
                      <a:pt x="114" y="97"/>
                      <a:pt x="124" y="78"/>
                      <a:pt x="124" y="57"/>
                    </a:cubicBezTo>
                    <a:cubicBezTo>
                      <a:pt x="124" y="33"/>
                      <a:pt x="110" y="11"/>
                      <a:pt x="89" y="1"/>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797">
                  <a:solidFill>
                    <a:srgbClr val="293E40"/>
                  </a:solidFill>
                </a:endParaRPr>
              </a:p>
            </p:txBody>
          </p:sp>
        </p:grpSp>
      </p:grpSp>
      <p:grpSp>
        <p:nvGrpSpPr>
          <p:cNvPr id="126" name="Group 125">
            <a:extLst>
              <a:ext uri="{FF2B5EF4-FFF2-40B4-BE49-F238E27FC236}">
                <a16:creationId xmlns:a16="http://schemas.microsoft.com/office/drawing/2014/main" id="{0CD79D77-CD25-46BC-AADE-D0ACB85A0FFE}"/>
              </a:ext>
            </a:extLst>
          </p:cNvPr>
          <p:cNvGrpSpPr/>
          <p:nvPr/>
        </p:nvGrpSpPr>
        <p:grpSpPr>
          <a:xfrm>
            <a:off x="8423894" y="2074353"/>
            <a:ext cx="1184445" cy="1191409"/>
            <a:chOff x="6904675" y="4569139"/>
            <a:chExt cx="1163918" cy="1150616"/>
          </a:xfrm>
        </p:grpSpPr>
        <p:sp>
          <p:nvSpPr>
            <p:cNvPr id="127" name="TextBox 126">
              <a:extLst>
                <a:ext uri="{FF2B5EF4-FFF2-40B4-BE49-F238E27FC236}">
                  <a16:creationId xmlns:a16="http://schemas.microsoft.com/office/drawing/2014/main" id="{BE6C07BF-D31C-4419-A68A-5BE476F9491D}"/>
                </a:ext>
              </a:extLst>
            </p:cNvPr>
            <p:cNvSpPr txBox="1"/>
            <p:nvPr/>
          </p:nvSpPr>
          <p:spPr>
            <a:xfrm>
              <a:off x="6904675" y="5189461"/>
              <a:ext cx="1163918" cy="530294"/>
            </a:xfrm>
            <a:prstGeom prst="rect">
              <a:avLst/>
            </a:prstGeom>
            <a:noFill/>
          </p:spPr>
          <p:txBody>
            <a:bodyPr wrap="square" rtlCol="0">
              <a:spAutoFit/>
            </a:bodyPr>
            <a:lstStyle/>
            <a:p>
              <a:pPr algn="ctr" defTabSz="456492">
                <a:lnSpc>
                  <a:spcPct val="90000"/>
                </a:lnSpc>
                <a:defRPr/>
              </a:pPr>
              <a:r>
                <a:rPr lang="en-US" sz="1100" b="1">
                  <a:solidFill>
                    <a:srgbClr val="293E40"/>
                  </a:solidFill>
                </a:rPr>
                <a:t>DevOps Insights &amp;</a:t>
              </a:r>
            </a:p>
            <a:p>
              <a:pPr algn="ctr" defTabSz="456492">
                <a:lnSpc>
                  <a:spcPct val="90000"/>
                </a:lnSpc>
                <a:defRPr/>
              </a:pPr>
              <a:r>
                <a:rPr lang="en-US" sz="1100" b="1">
                  <a:solidFill>
                    <a:srgbClr val="293E40"/>
                  </a:solidFill>
                </a:rPr>
                <a:t>Analytics</a:t>
              </a:r>
            </a:p>
          </p:txBody>
        </p:sp>
        <p:grpSp>
          <p:nvGrpSpPr>
            <p:cNvPr id="128" name="Graphic 144">
              <a:extLst>
                <a:ext uri="{FF2B5EF4-FFF2-40B4-BE49-F238E27FC236}">
                  <a16:creationId xmlns:a16="http://schemas.microsoft.com/office/drawing/2014/main" id="{4CE75136-72C4-4957-A839-F512F5ABB048}"/>
                </a:ext>
              </a:extLst>
            </p:cNvPr>
            <p:cNvGrpSpPr/>
            <p:nvPr/>
          </p:nvGrpSpPr>
          <p:grpSpPr>
            <a:xfrm>
              <a:off x="7198696" y="4569139"/>
              <a:ext cx="609600" cy="609600"/>
              <a:chOff x="1857287" y="3461384"/>
              <a:chExt cx="609600" cy="609600"/>
            </a:xfrm>
          </p:grpSpPr>
          <p:sp>
            <p:nvSpPr>
              <p:cNvPr id="129" name="Freeform 43">
                <a:extLst>
                  <a:ext uri="{FF2B5EF4-FFF2-40B4-BE49-F238E27FC236}">
                    <a16:creationId xmlns:a16="http://schemas.microsoft.com/office/drawing/2014/main" id="{910948C5-4152-4442-9770-3A5CB14C378C}"/>
                  </a:ext>
                </a:extLst>
              </p:cNvPr>
              <p:cNvSpPr/>
              <p:nvPr/>
            </p:nvSpPr>
            <p:spPr>
              <a:xfrm>
                <a:off x="2009687" y="3851909"/>
                <a:ext cx="47625" cy="85725"/>
              </a:xfrm>
              <a:custGeom>
                <a:avLst/>
                <a:gdLst>
                  <a:gd name="connsiteX0" fmla="*/ 33338 w 47625"/>
                  <a:gd name="connsiteY0" fmla="*/ 0 h 85725"/>
                  <a:gd name="connsiteX1" fmla="*/ 47625 w 47625"/>
                  <a:gd name="connsiteY1" fmla="*/ 0 h 85725"/>
                  <a:gd name="connsiteX2" fmla="*/ 47625 w 47625"/>
                  <a:gd name="connsiteY2" fmla="*/ 85725 h 85725"/>
                  <a:gd name="connsiteX3" fmla="*/ 33338 w 47625"/>
                  <a:gd name="connsiteY3" fmla="*/ 85725 h 85725"/>
                  <a:gd name="connsiteX4" fmla="*/ 14288 w 47625"/>
                  <a:gd name="connsiteY4" fmla="*/ 85725 h 85725"/>
                  <a:gd name="connsiteX5" fmla="*/ 14288 w 47625"/>
                  <a:gd name="connsiteY5" fmla="*/ 0 h 85725"/>
                  <a:gd name="connsiteX6" fmla="*/ 0 w 47625"/>
                  <a:gd name="connsiteY6" fmla="*/ 0 h 85725"/>
                  <a:gd name="connsiteX7" fmla="*/ 14288 w 47625"/>
                  <a:gd name="connsiteY7"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85725">
                    <a:moveTo>
                      <a:pt x="33338" y="0"/>
                    </a:moveTo>
                    <a:cubicBezTo>
                      <a:pt x="41228" y="0"/>
                      <a:pt x="47625" y="0"/>
                      <a:pt x="47625" y="0"/>
                    </a:cubicBezTo>
                    <a:lnTo>
                      <a:pt x="47625" y="85725"/>
                    </a:lnTo>
                    <a:cubicBezTo>
                      <a:pt x="47625" y="85725"/>
                      <a:pt x="41228" y="85725"/>
                      <a:pt x="33338" y="85725"/>
                    </a:cubicBezTo>
                    <a:lnTo>
                      <a:pt x="14288" y="85725"/>
                    </a:lnTo>
                    <a:lnTo>
                      <a:pt x="14288" y="0"/>
                    </a:lnTo>
                    <a:cubicBezTo>
                      <a:pt x="6397" y="0"/>
                      <a:pt x="0" y="0"/>
                      <a:pt x="0" y="0"/>
                    </a:cubicBezTo>
                    <a:cubicBezTo>
                      <a:pt x="0" y="0"/>
                      <a:pt x="6397" y="0"/>
                      <a:pt x="14288" y="0"/>
                    </a:cubicBezTo>
                    <a:close/>
                  </a:path>
                </a:pathLst>
              </a:custGeom>
              <a:solidFill>
                <a:srgbClr val="81B5A0"/>
              </a:solidFill>
              <a:ln w="9525" cap="flat">
                <a:noFill/>
                <a:prstDash val="solid"/>
                <a:miter/>
              </a:ln>
            </p:spPr>
            <p:txBody>
              <a:bodyPr rtlCol="0" anchor="ctr"/>
              <a:lstStyle/>
              <a:p>
                <a:pPr defTabSz="913578">
                  <a:defRPr/>
                </a:pPr>
                <a:endParaRPr lang="en-US" sz="1797">
                  <a:solidFill>
                    <a:srgbClr val="293E40"/>
                  </a:solidFill>
                </a:endParaRPr>
              </a:p>
            </p:txBody>
          </p:sp>
          <p:sp>
            <p:nvSpPr>
              <p:cNvPr id="130" name="Freeform 44">
                <a:extLst>
                  <a:ext uri="{FF2B5EF4-FFF2-40B4-BE49-F238E27FC236}">
                    <a16:creationId xmlns:a16="http://schemas.microsoft.com/office/drawing/2014/main" id="{F43C19E5-FA23-40CB-88AF-D859032B3565}"/>
                  </a:ext>
                </a:extLst>
              </p:cNvPr>
              <p:cNvSpPr/>
              <p:nvPr/>
            </p:nvSpPr>
            <p:spPr>
              <a:xfrm>
                <a:off x="2104937" y="3756659"/>
                <a:ext cx="47625" cy="180975"/>
              </a:xfrm>
              <a:custGeom>
                <a:avLst/>
                <a:gdLst>
                  <a:gd name="connsiteX0" fmla="*/ 33338 w 47625"/>
                  <a:gd name="connsiteY0" fmla="*/ 0 h 180975"/>
                  <a:gd name="connsiteX1" fmla="*/ 47625 w 47625"/>
                  <a:gd name="connsiteY1" fmla="*/ 0 h 180975"/>
                  <a:gd name="connsiteX2" fmla="*/ 47625 w 47625"/>
                  <a:gd name="connsiteY2" fmla="*/ 180975 h 180975"/>
                  <a:gd name="connsiteX3" fmla="*/ 33338 w 47625"/>
                  <a:gd name="connsiteY3" fmla="*/ 180975 h 180975"/>
                  <a:gd name="connsiteX4" fmla="*/ 14288 w 47625"/>
                  <a:gd name="connsiteY4" fmla="*/ 180975 h 180975"/>
                  <a:gd name="connsiteX5" fmla="*/ 14288 w 47625"/>
                  <a:gd name="connsiteY5" fmla="*/ 0 h 180975"/>
                  <a:gd name="connsiteX6" fmla="*/ 0 w 47625"/>
                  <a:gd name="connsiteY6" fmla="*/ 0 h 180975"/>
                  <a:gd name="connsiteX7" fmla="*/ 14288 w 47625"/>
                  <a:gd name="connsiteY7" fmla="*/ 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180975">
                    <a:moveTo>
                      <a:pt x="33338" y="0"/>
                    </a:moveTo>
                    <a:cubicBezTo>
                      <a:pt x="41228" y="0"/>
                      <a:pt x="47625" y="0"/>
                      <a:pt x="47625" y="0"/>
                    </a:cubicBezTo>
                    <a:lnTo>
                      <a:pt x="47625" y="180975"/>
                    </a:lnTo>
                    <a:cubicBezTo>
                      <a:pt x="47625" y="180975"/>
                      <a:pt x="41228" y="180975"/>
                      <a:pt x="33338" y="180975"/>
                    </a:cubicBezTo>
                    <a:lnTo>
                      <a:pt x="14288" y="180975"/>
                    </a:lnTo>
                    <a:lnTo>
                      <a:pt x="14288" y="0"/>
                    </a:lnTo>
                    <a:cubicBezTo>
                      <a:pt x="6397" y="0"/>
                      <a:pt x="0" y="0"/>
                      <a:pt x="0" y="0"/>
                    </a:cubicBezTo>
                    <a:cubicBezTo>
                      <a:pt x="0" y="0"/>
                      <a:pt x="6397" y="0"/>
                      <a:pt x="14288" y="0"/>
                    </a:cubicBezTo>
                    <a:close/>
                  </a:path>
                </a:pathLst>
              </a:custGeom>
              <a:solidFill>
                <a:srgbClr val="81B5A0"/>
              </a:solidFill>
              <a:ln w="9525" cap="flat">
                <a:noFill/>
                <a:prstDash val="solid"/>
                <a:miter/>
              </a:ln>
            </p:spPr>
            <p:txBody>
              <a:bodyPr rtlCol="0" anchor="ctr"/>
              <a:lstStyle/>
              <a:p>
                <a:pPr defTabSz="913578">
                  <a:defRPr/>
                </a:pPr>
                <a:endParaRPr lang="en-US" sz="1797">
                  <a:solidFill>
                    <a:srgbClr val="293E40"/>
                  </a:solidFill>
                </a:endParaRPr>
              </a:p>
            </p:txBody>
          </p:sp>
          <p:sp>
            <p:nvSpPr>
              <p:cNvPr id="131" name="Freeform 45">
                <a:extLst>
                  <a:ext uri="{FF2B5EF4-FFF2-40B4-BE49-F238E27FC236}">
                    <a16:creationId xmlns:a16="http://schemas.microsoft.com/office/drawing/2014/main" id="{206E8387-D816-4CAF-969D-8A4CB2D89223}"/>
                  </a:ext>
                </a:extLst>
              </p:cNvPr>
              <p:cNvSpPr/>
              <p:nvPr/>
            </p:nvSpPr>
            <p:spPr>
              <a:xfrm>
                <a:off x="2200187" y="3794759"/>
                <a:ext cx="47625" cy="142875"/>
              </a:xfrm>
              <a:custGeom>
                <a:avLst/>
                <a:gdLst>
                  <a:gd name="connsiteX0" fmla="*/ 33338 w 47625"/>
                  <a:gd name="connsiteY0" fmla="*/ 0 h 142875"/>
                  <a:gd name="connsiteX1" fmla="*/ 47625 w 47625"/>
                  <a:gd name="connsiteY1" fmla="*/ 0 h 142875"/>
                  <a:gd name="connsiteX2" fmla="*/ 47625 w 47625"/>
                  <a:gd name="connsiteY2" fmla="*/ 142875 h 142875"/>
                  <a:gd name="connsiteX3" fmla="*/ 33338 w 47625"/>
                  <a:gd name="connsiteY3" fmla="*/ 142875 h 142875"/>
                  <a:gd name="connsiteX4" fmla="*/ 14288 w 47625"/>
                  <a:gd name="connsiteY4" fmla="*/ 142875 h 142875"/>
                  <a:gd name="connsiteX5" fmla="*/ 14288 w 47625"/>
                  <a:gd name="connsiteY5" fmla="*/ 0 h 142875"/>
                  <a:gd name="connsiteX6" fmla="*/ 0 w 47625"/>
                  <a:gd name="connsiteY6" fmla="*/ 0 h 142875"/>
                  <a:gd name="connsiteX7" fmla="*/ 14288 w 47625"/>
                  <a:gd name="connsiteY7"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142875">
                    <a:moveTo>
                      <a:pt x="33338" y="0"/>
                    </a:moveTo>
                    <a:cubicBezTo>
                      <a:pt x="41228" y="0"/>
                      <a:pt x="47625" y="0"/>
                      <a:pt x="47625" y="0"/>
                    </a:cubicBezTo>
                    <a:lnTo>
                      <a:pt x="47625" y="142875"/>
                    </a:lnTo>
                    <a:cubicBezTo>
                      <a:pt x="47625" y="142875"/>
                      <a:pt x="41228" y="142875"/>
                      <a:pt x="33338" y="142875"/>
                    </a:cubicBezTo>
                    <a:lnTo>
                      <a:pt x="14288" y="142875"/>
                    </a:lnTo>
                    <a:lnTo>
                      <a:pt x="14288" y="0"/>
                    </a:lnTo>
                    <a:cubicBezTo>
                      <a:pt x="6397" y="0"/>
                      <a:pt x="0" y="0"/>
                      <a:pt x="0" y="0"/>
                    </a:cubicBezTo>
                    <a:cubicBezTo>
                      <a:pt x="0" y="0"/>
                      <a:pt x="6397" y="0"/>
                      <a:pt x="14288" y="0"/>
                    </a:cubicBezTo>
                    <a:close/>
                  </a:path>
                </a:pathLst>
              </a:custGeom>
              <a:solidFill>
                <a:srgbClr val="81B5A0"/>
              </a:solidFill>
              <a:ln w="9525" cap="flat">
                <a:noFill/>
                <a:prstDash val="solid"/>
                <a:miter/>
              </a:ln>
            </p:spPr>
            <p:txBody>
              <a:bodyPr rtlCol="0" anchor="ctr"/>
              <a:lstStyle/>
              <a:p>
                <a:pPr defTabSz="913578">
                  <a:defRPr/>
                </a:pPr>
                <a:endParaRPr lang="en-US" sz="1797">
                  <a:solidFill>
                    <a:srgbClr val="293E40"/>
                  </a:solidFill>
                </a:endParaRPr>
              </a:p>
            </p:txBody>
          </p:sp>
          <p:sp>
            <p:nvSpPr>
              <p:cNvPr id="132" name="Freeform 46">
                <a:extLst>
                  <a:ext uri="{FF2B5EF4-FFF2-40B4-BE49-F238E27FC236}">
                    <a16:creationId xmlns:a16="http://schemas.microsoft.com/office/drawing/2014/main" id="{64D3FDC0-3200-4ED7-A1A5-A609CBD142AF}"/>
                  </a:ext>
                </a:extLst>
              </p:cNvPr>
              <p:cNvSpPr/>
              <p:nvPr/>
            </p:nvSpPr>
            <p:spPr>
              <a:xfrm>
                <a:off x="2295437" y="3699509"/>
                <a:ext cx="47625" cy="238125"/>
              </a:xfrm>
              <a:custGeom>
                <a:avLst/>
                <a:gdLst>
                  <a:gd name="connsiteX0" fmla="*/ 33338 w 47625"/>
                  <a:gd name="connsiteY0" fmla="*/ 0 h 238125"/>
                  <a:gd name="connsiteX1" fmla="*/ 47625 w 47625"/>
                  <a:gd name="connsiteY1" fmla="*/ 0 h 238125"/>
                  <a:gd name="connsiteX2" fmla="*/ 47625 w 47625"/>
                  <a:gd name="connsiteY2" fmla="*/ 238125 h 238125"/>
                  <a:gd name="connsiteX3" fmla="*/ 33338 w 47625"/>
                  <a:gd name="connsiteY3" fmla="*/ 238125 h 238125"/>
                  <a:gd name="connsiteX4" fmla="*/ 14288 w 47625"/>
                  <a:gd name="connsiteY4" fmla="*/ 238125 h 238125"/>
                  <a:gd name="connsiteX5" fmla="*/ 14288 w 47625"/>
                  <a:gd name="connsiteY5" fmla="*/ 0 h 238125"/>
                  <a:gd name="connsiteX6" fmla="*/ 0 w 47625"/>
                  <a:gd name="connsiteY6" fmla="*/ 0 h 238125"/>
                  <a:gd name="connsiteX7" fmla="*/ 14288 w 47625"/>
                  <a:gd name="connsiteY7"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238125">
                    <a:moveTo>
                      <a:pt x="33338" y="0"/>
                    </a:moveTo>
                    <a:cubicBezTo>
                      <a:pt x="41228" y="0"/>
                      <a:pt x="47625" y="0"/>
                      <a:pt x="47625" y="0"/>
                    </a:cubicBezTo>
                    <a:lnTo>
                      <a:pt x="47625" y="238125"/>
                    </a:lnTo>
                    <a:cubicBezTo>
                      <a:pt x="47625" y="238125"/>
                      <a:pt x="41228" y="238125"/>
                      <a:pt x="33338" y="238125"/>
                    </a:cubicBezTo>
                    <a:lnTo>
                      <a:pt x="14288" y="238125"/>
                    </a:lnTo>
                    <a:lnTo>
                      <a:pt x="14288" y="0"/>
                    </a:lnTo>
                    <a:cubicBezTo>
                      <a:pt x="6397" y="0"/>
                      <a:pt x="0" y="0"/>
                      <a:pt x="0" y="0"/>
                    </a:cubicBezTo>
                    <a:cubicBezTo>
                      <a:pt x="0" y="0"/>
                      <a:pt x="6397" y="0"/>
                      <a:pt x="14288" y="0"/>
                    </a:cubicBezTo>
                    <a:close/>
                  </a:path>
                </a:pathLst>
              </a:custGeom>
              <a:solidFill>
                <a:srgbClr val="81B5A0"/>
              </a:solidFill>
              <a:ln w="9525" cap="flat">
                <a:noFill/>
                <a:prstDash val="solid"/>
                <a:miter/>
              </a:ln>
            </p:spPr>
            <p:txBody>
              <a:bodyPr rtlCol="0" anchor="ctr"/>
              <a:lstStyle/>
              <a:p>
                <a:pPr defTabSz="913578">
                  <a:defRPr/>
                </a:pPr>
                <a:endParaRPr lang="en-US" sz="1797">
                  <a:solidFill>
                    <a:srgbClr val="293E40"/>
                  </a:solidFill>
                </a:endParaRPr>
              </a:p>
            </p:txBody>
          </p:sp>
          <p:sp>
            <p:nvSpPr>
              <p:cNvPr id="133" name="Freeform 47">
                <a:extLst>
                  <a:ext uri="{FF2B5EF4-FFF2-40B4-BE49-F238E27FC236}">
                    <a16:creationId xmlns:a16="http://schemas.microsoft.com/office/drawing/2014/main" id="{D399262C-96BC-43EF-83D2-38A1D2A5037C}"/>
                  </a:ext>
                </a:extLst>
              </p:cNvPr>
              <p:cNvSpPr/>
              <p:nvPr/>
            </p:nvSpPr>
            <p:spPr>
              <a:xfrm>
                <a:off x="1914437" y="3632834"/>
                <a:ext cx="485775" cy="390525"/>
              </a:xfrm>
              <a:custGeom>
                <a:avLst/>
                <a:gdLst>
                  <a:gd name="connsiteX0" fmla="*/ 52388 w 485775"/>
                  <a:gd name="connsiteY0" fmla="*/ 390525 h 390525"/>
                  <a:gd name="connsiteX1" fmla="*/ 0 w 485775"/>
                  <a:gd name="connsiteY1" fmla="*/ 338138 h 390525"/>
                  <a:gd name="connsiteX2" fmla="*/ 0 w 485775"/>
                  <a:gd name="connsiteY2" fmla="*/ 14288 h 390525"/>
                  <a:gd name="connsiteX3" fmla="*/ 14288 w 485775"/>
                  <a:gd name="connsiteY3" fmla="*/ 0 h 390525"/>
                  <a:gd name="connsiteX4" fmla="*/ 28575 w 485775"/>
                  <a:gd name="connsiteY4" fmla="*/ 14288 h 390525"/>
                  <a:gd name="connsiteX5" fmla="*/ 28575 w 485775"/>
                  <a:gd name="connsiteY5" fmla="*/ 338138 h 390525"/>
                  <a:gd name="connsiteX6" fmla="*/ 52388 w 485775"/>
                  <a:gd name="connsiteY6" fmla="*/ 361950 h 390525"/>
                  <a:gd name="connsiteX7" fmla="*/ 471488 w 485775"/>
                  <a:gd name="connsiteY7" fmla="*/ 361950 h 390525"/>
                  <a:gd name="connsiteX8" fmla="*/ 485775 w 485775"/>
                  <a:gd name="connsiteY8" fmla="*/ 376238 h 390525"/>
                  <a:gd name="connsiteX9" fmla="*/ 471488 w 485775"/>
                  <a:gd name="connsiteY9" fmla="*/ 390525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775" h="390525">
                    <a:moveTo>
                      <a:pt x="52388" y="390525"/>
                    </a:moveTo>
                    <a:cubicBezTo>
                      <a:pt x="23476" y="390473"/>
                      <a:pt x="52" y="367049"/>
                      <a:pt x="0" y="338138"/>
                    </a:cubicBezTo>
                    <a:lnTo>
                      <a:pt x="0" y="14288"/>
                    </a:lnTo>
                    <a:cubicBezTo>
                      <a:pt x="0" y="6397"/>
                      <a:pt x="6397" y="0"/>
                      <a:pt x="14288" y="0"/>
                    </a:cubicBezTo>
                    <a:cubicBezTo>
                      <a:pt x="22178" y="0"/>
                      <a:pt x="28575" y="6397"/>
                      <a:pt x="28575" y="14288"/>
                    </a:cubicBezTo>
                    <a:lnTo>
                      <a:pt x="28575" y="338138"/>
                    </a:lnTo>
                    <a:cubicBezTo>
                      <a:pt x="28575" y="351289"/>
                      <a:pt x="39236" y="361950"/>
                      <a:pt x="52388" y="361950"/>
                    </a:cubicBezTo>
                    <a:lnTo>
                      <a:pt x="471488" y="361950"/>
                    </a:lnTo>
                    <a:cubicBezTo>
                      <a:pt x="479378" y="361950"/>
                      <a:pt x="485775" y="368347"/>
                      <a:pt x="485775" y="376238"/>
                    </a:cubicBezTo>
                    <a:cubicBezTo>
                      <a:pt x="485775" y="384128"/>
                      <a:pt x="479378" y="390525"/>
                      <a:pt x="471488" y="390525"/>
                    </a:cubicBezTo>
                    <a:close/>
                  </a:path>
                </a:pathLst>
              </a:custGeom>
              <a:solidFill>
                <a:srgbClr val="293E40"/>
              </a:solidFill>
              <a:ln w="9525" cap="flat">
                <a:noFill/>
                <a:prstDash val="solid"/>
                <a:miter/>
              </a:ln>
            </p:spPr>
            <p:txBody>
              <a:bodyPr rtlCol="0" anchor="ctr"/>
              <a:lstStyle/>
              <a:p>
                <a:pPr defTabSz="913578">
                  <a:defRPr/>
                </a:pPr>
                <a:endParaRPr lang="en-US" sz="1797">
                  <a:solidFill>
                    <a:srgbClr val="293E40"/>
                  </a:solidFill>
                </a:endParaRPr>
              </a:p>
            </p:txBody>
          </p:sp>
          <p:sp>
            <p:nvSpPr>
              <p:cNvPr id="134" name="Freeform 48">
                <a:extLst>
                  <a:ext uri="{FF2B5EF4-FFF2-40B4-BE49-F238E27FC236}">
                    <a16:creationId xmlns:a16="http://schemas.microsoft.com/office/drawing/2014/main" id="{9C0C23CA-FA47-4FE5-B98A-AACF1EF8B9DF}"/>
                  </a:ext>
                </a:extLst>
              </p:cNvPr>
              <p:cNvSpPr/>
              <p:nvPr/>
            </p:nvSpPr>
            <p:spPr>
              <a:xfrm>
                <a:off x="2009608" y="3518534"/>
                <a:ext cx="314325" cy="200025"/>
              </a:xfrm>
              <a:custGeom>
                <a:avLst/>
                <a:gdLst>
                  <a:gd name="connsiteX0" fmla="*/ 14366 w 314325"/>
                  <a:gd name="connsiteY0" fmla="*/ 200025 h 200025"/>
                  <a:gd name="connsiteX1" fmla="*/ 79 w 314325"/>
                  <a:gd name="connsiteY1" fmla="*/ 187357 h 200025"/>
                  <a:gd name="connsiteX2" fmla="*/ 3127 w 314325"/>
                  <a:gd name="connsiteY2" fmla="*/ 176784 h 200025"/>
                  <a:gd name="connsiteX3" fmla="*/ 12652 w 314325"/>
                  <a:gd name="connsiteY3" fmla="*/ 171545 h 200025"/>
                  <a:gd name="connsiteX4" fmla="*/ 260302 w 314325"/>
                  <a:gd name="connsiteY4" fmla="*/ 36385 h 200025"/>
                  <a:gd name="connsiteX5" fmla="*/ 266779 w 314325"/>
                  <a:gd name="connsiteY5" fmla="*/ 28575 h 200025"/>
                  <a:gd name="connsiteX6" fmla="*/ 223916 w 314325"/>
                  <a:gd name="connsiteY6" fmla="*/ 28575 h 200025"/>
                  <a:gd name="connsiteX7" fmla="*/ 209629 w 314325"/>
                  <a:gd name="connsiteY7" fmla="*/ 14288 h 200025"/>
                  <a:gd name="connsiteX8" fmla="*/ 223916 w 314325"/>
                  <a:gd name="connsiteY8" fmla="*/ 0 h 200025"/>
                  <a:gd name="connsiteX9" fmla="*/ 300116 w 314325"/>
                  <a:gd name="connsiteY9" fmla="*/ 0 h 200025"/>
                  <a:gd name="connsiteX10" fmla="*/ 314404 w 314325"/>
                  <a:gd name="connsiteY10" fmla="*/ 14288 h 200025"/>
                  <a:gd name="connsiteX11" fmla="*/ 314404 w 314325"/>
                  <a:gd name="connsiteY11" fmla="*/ 90488 h 200025"/>
                  <a:gd name="connsiteX12" fmla="*/ 300116 w 314325"/>
                  <a:gd name="connsiteY12" fmla="*/ 104775 h 200025"/>
                  <a:gd name="connsiteX13" fmla="*/ 285829 w 314325"/>
                  <a:gd name="connsiteY13" fmla="*/ 90488 h 200025"/>
                  <a:gd name="connsiteX14" fmla="*/ 285829 w 314325"/>
                  <a:gd name="connsiteY14" fmla="*/ 50768 h 200025"/>
                  <a:gd name="connsiteX15" fmla="*/ 277447 w 314325"/>
                  <a:gd name="connsiteY15" fmla="*/ 60293 h 200025"/>
                  <a:gd name="connsiteX16" fmla="*/ 15986 w 314325"/>
                  <a:gd name="connsiteY16" fmla="*/ 20002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325" h="200025">
                    <a:moveTo>
                      <a:pt x="14366" y="200025"/>
                    </a:moveTo>
                    <a:cubicBezTo>
                      <a:pt x="7051" y="200116"/>
                      <a:pt x="864" y="194631"/>
                      <a:pt x="79" y="187357"/>
                    </a:cubicBezTo>
                    <a:cubicBezTo>
                      <a:pt x="-315" y="183571"/>
                      <a:pt x="778" y="179779"/>
                      <a:pt x="3127" y="176784"/>
                    </a:cubicBezTo>
                    <a:cubicBezTo>
                      <a:pt x="5474" y="173835"/>
                      <a:pt x="8904" y="171948"/>
                      <a:pt x="12652" y="171545"/>
                    </a:cubicBezTo>
                    <a:cubicBezTo>
                      <a:pt x="144478" y="156877"/>
                      <a:pt x="229631" y="72200"/>
                      <a:pt x="260302" y="36385"/>
                    </a:cubicBezTo>
                    <a:lnTo>
                      <a:pt x="266779" y="28575"/>
                    </a:lnTo>
                    <a:lnTo>
                      <a:pt x="223916" y="28575"/>
                    </a:lnTo>
                    <a:cubicBezTo>
                      <a:pt x="216026" y="28575"/>
                      <a:pt x="209629" y="22178"/>
                      <a:pt x="209629" y="14288"/>
                    </a:cubicBezTo>
                    <a:cubicBezTo>
                      <a:pt x="209629" y="6397"/>
                      <a:pt x="216026" y="0"/>
                      <a:pt x="223916" y="0"/>
                    </a:cubicBezTo>
                    <a:lnTo>
                      <a:pt x="300116" y="0"/>
                    </a:lnTo>
                    <a:cubicBezTo>
                      <a:pt x="308007" y="0"/>
                      <a:pt x="314404" y="6397"/>
                      <a:pt x="314404" y="14288"/>
                    </a:cubicBezTo>
                    <a:lnTo>
                      <a:pt x="314404" y="90488"/>
                    </a:lnTo>
                    <a:cubicBezTo>
                      <a:pt x="314404" y="98378"/>
                      <a:pt x="308007" y="104775"/>
                      <a:pt x="300116" y="104775"/>
                    </a:cubicBezTo>
                    <a:cubicBezTo>
                      <a:pt x="292226" y="104775"/>
                      <a:pt x="285829" y="98378"/>
                      <a:pt x="285829" y="90488"/>
                    </a:cubicBezTo>
                    <a:lnTo>
                      <a:pt x="285829" y="50768"/>
                    </a:lnTo>
                    <a:lnTo>
                      <a:pt x="277447" y="60293"/>
                    </a:lnTo>
                    <a:cubicBezTo>
                      <a:pt x="245157" y="97155"/>
                      <a:pt x="155051" y="184499"/>
                      <a:pt x="15986" y="200025"/>
                    </a:cubicBezTo>
                    <a:close/>
                  </a:path>
                </a:pathLst>
              </a:custGeom>
              <a:solidFill>
                <a:srgbClr val="293E40"/>
              </a:solidFill>
              <a:ln w="9525" cap="flat">
                <a:noFill/>
                <a:prstDash val="solid"/>
                <a:miter/>
              </a:ln>
            </p:spPr>
            <p:txBody>
              <a:bodyPr rtlCol="0" anchor="ctr"/>
              <a:lstStyle/>
              <a:p>
                <a:pPr defTabSz="913578">
                  <a:defRPr/>
                </a:pPr>
                <a:endParaRPr lang="en-US" sz="1797">
                  <a:solidFill>
                    <a:srgbClr val="293E40"/>
                  </a:solidFill>
                </a:endParaRPr>
              </a:p>
            </p:txBody>
          </p:sp>
        </p:grpSp>
      </p:grpSp>
      <p:grpSp>
        <p:nvGrpSpPr>
          <p:cNvPr id="135" name="Group 134">
            <a:extLst>
              <a:ext uri="{FF2B5EF4-FFF2-40B4-BE49-F238E27FC236}">
                <a16:creationId xmlns:a16="http://schemas.microsoft.com/office/drawing/2014/main" id="{896DA2D8-CB4C-42BE-ABC0-72DE5BD283C2}"/>
              </a:ext>
            </a:extLst>
          </p:cNvPr>
          <p:cNvGrpSpPr/>
          <p:nvPr/>
        </p:nvGrpSpPr>
        <p:grpSpPr>
          <a:xfrm>
            <a:off x="8571293" y="3394316"/>
            <a:ext cx="875104" cy="999690"/>
            <a:chOff x="4268697" y="4607239"/>
            <a:chExt cx="859937" cy="965460"/>
          </a:xfrm>
        </p:grpSpPr>
        <p:sp>
          <p:nvSpPr>
            <p:cNvPr id="136" name="TextBox 135">
              <a:extLst>
                <a:ext uri="{FF2B5EF4-FFF2-40B4-BE49-F238E27FC236}">
                  <a16:creationId xmlns:a16="http://schemas.microsoft.com/office/drawing/2014/main" id="{C2FE2208-8E61-4636-9CC2-A6358B99DAEA}"/>
                </a:ext>
              </a:extLst>
            </p:cNvPr>
            <p:cNvSpPr txBox="1"/>
            <p:nvPr/>
          </p:nvSpPr>
          <p:spPr>
            <a:xfrm>
              <a:off x="4268697" y="5189461"/>
              <a:ext cx="859937" cy="383238"/>
            </a:xfrm>
            <a:prstGeom prst="rect">
              <a:avLst/>
            </a:prstGeom>
            <a:noFill/>
          </p:spPr>
          <p:txBody>
            <a:bodyPr wrap="none" rtlCol="0">
              <a:spAutoFit/>
            </a:bodyPr>
            <a:lstStyle/>
            <a:p>
              <a:pPr algn="ctr" defTabSz="456492">
                <a:lnSpc>
                  <a:spcPct val="90000"/>
                </a:lnSpc>
                <a:defRPr/>
              </a:pPr>
              <a:r>
                <a:rPr lang="en-US" sz="1100" b="1">
                  <a:solidFill>
                    <a:srgbClr val="293E40"/>
                  </a:solidFill>
                </a:rPr>
                <a:t>Release</a:t>
              </a:r>
            </a:p>
            <a:p>
              <a:pPr algn="ctr" defTabSz="456492">
                <a:lnSpc>
                  <a:spcPct val="90000"/>
                </a:lnSpc>
                <a:defRPr/>
              </a:pPr>
              <a:r>
                <a:rPr lang="en-US" sz="1100" b="1">
                  <a:solidFill>
                    <a:srgbClr val="293E40"/>
                  </a:solidFill>
                </a:rPr>
                <a:t>Readiness</a:t>
              </a:r>
            </a:p>
          </p:txBody>
        </p:sp>
        <p:grpSp>
          <p:nvGrpSpPr>
            <p:cNvPr id="137" name="Graphic 147">
              <a:extLst>
                <a:ext uri="{FF2B5EF4-FFF2-40B4-BE49-F238E27FC236}">
                  <a16:creationId xmlns:a16="http://schemas.microsoft.com/office/drawing/2014/main" id="{1253EF27-BD35-4CF9-AA3F-D53B93535171}"/>
                </a:ext>
              </a:extLst>
            </p:cNvPr>
            <p:cNvGrpSpPr/>
            <p:nvPr/>
          </p:nvGrpSpPr>
          <p:grpSpPr>
            <a:xfrm>
              <a:off x="4393863" y="4607239"/>
              <a:ext cx="609600" cy="609600"/>
              <a:chOff x="5293986" y="3450658"/>
              <a:chExt cx="609600" cy="609600"/>
            </a:xfrm>
          </p:grpSpPr>
          <p:sp>
            <p:nvSpPr>
              <p:cNvPr id="138" name="Freeform 56">
                <a:extLst>
                  <a:ext uri="{FF2B5EF4-FFF2-40B4-BE49-F238E27FC236}">
                    <a16:creationId xmlns:a16="http://schemas.microsoft.com/office/drawing/2014/main" id="{FBDD7FAF-EDD8-4AE7-963D-2D00B3A12B35}"/>
                  </a:ext>
                </a:extLst>
              </p:cNvPr>
              <p:cNvSpPr/>
              <p:nvPr/>
            </p:nvSpPr>
            <p:spPr>
              <a:xfrm>
                <a:off x="5298960" y="3503236"/>
                <a:ext cx="276225" cy="114300"/>
              </a:xfrm>
              <a:custGeom>
                <a:avLst/>
                <a:gdLst>
                  <a:gd name="connsiteX0" fmla="*/ 268299 w 276225"/>
                  <a:gd name="connsiteY0" fmla="*/ 119443 h 114300"/>
                  <a:gd name="connsiteX1" fmla="*/ 258107 w 276225"/>
                  <a:gd name="connsiteY1" fmla="*/ 115252 h 114300"/>
                  <a:gd name="connsiteX2" fmla="*/ 22935 w 276225"/>
                  <a:gd name="connsiteY2" fmla="*/ 99155 h 114300"/>
                  <a:gd name="connsiteX3" fmla="*/ 3026 w 276225"/>
                  <a:gd name="connsiteY3" fmla="*/ 96611 h 114300"/>
                  <a:gd name="connsiteX4" fmla="*/ 2932 w 276225"/>
                  <a:gd name="connsiteY4" fmla="*/ 96488 h 114300"/>
                  <a:gd name="connsiteX5" fmla="*/ 170 w 276225"/>
                  <a:gd name="connsiteY5" fmla="*/ 85820 h 114300"/>
                  <a:gd name="connsiteX6" fmla="*/ 5599 w 276225"/>
                  <a:gd name="connsiteY6" fmla="*/ 76295 h 114300"/>
                  <a:gd name="connsiteX7" fmla="*/ 131139 w 276225"/>
                  <a:gd name="connsiteY7" fmla="*/ 34385 h 114300"/>
                  <a:gd name="connsiteX8" fmla="*/ 189717 w 276225"/>
                  <a:gd name="connsiteY8" fmla="*/ 42672 h 114300"/>
                  <a:gd name="connsiteX9" fmla="*/ 193718 w 276225"/>
                  <a:gd name="connsiteY9" fmla="*/ 43910 h 114300"/>
                  <a:gd name="connsiteX10" fmla="*/ 195051 w 276225"/>
                  <a:gd name="connsiteY10" fmla="*/ 40005 h 114300"/>
                  <a:gd name="connsiteX11" fmla="*/ 197147 w 276225"/>
                  <a:gd name="connsiteY11" fmla="*/ 36576 h 114300"/>
                  <a:gd name="connsiteX12" fmla="*/ 222483 w 276225"/>
                  <a:gd name="connsiteY12" fmla="*/ 5239 h 114300"/>
                  <a:gd name="connsiteX13" fmla="*/ 233628 w 276225"/>
                  <a:gd name="connsiteY13" fmla="*/ 0 h 114300"/>
                  <a:gd name="connsiteX14" fmla="*/ 235914 w 276225"/>
                  <a:gd name="connsiteY14" fmla="*/ 0 h 114300"/>
                  <a:gd name="connsiteX15" fmla="*/ 246963 w 276225"/>
                  <a:gd name="connsiteY15" fmla="*/ 9525 h 114300"/>
                  <a:gd name="connsiteX16" fmla="*/ 281634 w 276225"/>
                  <a:gd name="connsiteY16" fmla="*/ 99822 h 114300"/>
                  <a:gd name="connsiteX17" fmla="*/ 276014 w 276225"/>
                  <a:gd name="connsiteY17" fmla="*/ 116872 h 114300"/>
                  <a:gd name="connsiteX18" fmla="*/ 268299 w 276225"/>
                  <a:gd name="connsiteY18" fmla="*/ 11944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6225" h="114300">
                    <a:moveTo>
                      <a:pt x="268299" y="119443"/>
                    </a:moveTo>
                    <a:cubicBezTo>
                      <a:pt x="264486" y="119424"/>
                      <a:pt x="260830" y="117921"/>
                      <a:pt x="258107" y="115252"/>
                    </a:cubicBezTo>
                    <a:cubicBezTo>
                      <a:pt x="194652" y="52095"/>
                      <a:pt x="94403" y="45233"/>
                      <a:pt x="22935" y="99155"/>
                    </a:cubicBezTo>
                    <a:cubicBezTo>
                      <a:pt x="16734" y="103950"/>
                      <a:pt x="7821" y="102811"/>
                      <a:pt x="3026" y="96611"/>
                    </a:cubicBezTo>
                    <a:cubicBezTo>
                      <a:pt x="2994" y="96570"/>
                      <a:pt x="2963" y="96529"/>
                      <a:pt x="2932" y="96488"/>
                    </a:cubicBezTo>
                    <a:cubicBezTo>
                      <a:pt x="571" y="93469"/>
                      <a:pt x="-429" y="89605"/>
                      <a:pt x="170" y="85820"/>
                    </a:cubicBezTo>
                    <a:cubicBezTo>
                      <a:pt x="631" y="82046"/>
                      <a:pt x="2587" y="78615"/>
                      <a:pt x="5599" y="76295"/>
                    </a:cubicBezTo>
                    <a:cubicBezTo>
                      <a:pt x="41711" y="48924"/>
                      <a:pt x="85826" y="34197"/>
                      <a:pt x="131139" y="34385"/>
                    </a:cubicBezTo>
                    <a:cubicBezTo>
                      <a:pt x="150958" y="34372"/>
                      <a:pt x="170679" y="37162"/>
                      <a:pt x="189717" y="42672"/>
                    </a:cubicBezTo>
                    <a:lnTo>
                      <a:pt x="193718" y="43910"/>
                    </a:lnTo>
                    <a:lnTo>
                      <a:pt x="195051" y="40005"/>
                    </a:lnTo>
                    <a:cubicBezTo>
                      <a:pt x="195564" y="38759"/>
                      <a:pt x="196272" y="37601"/>
                      <a:pt x="197147" y="36576"/>
                    </a:cubicBezTo>
                    <a:lnTo>
                      <a:pt x="222483" y="5239"/>
                    </a:lnTo>
                    <a:cubicBezTo>
                      <a:pt x="225233" y="1921"/>
                      <a:pt x="229318" y="1"/>
                      <a:pt x="233628" y="0"/>
                    </a:cubicBezTo>
                    <a:lnTo>
                      <a:pt x="235914" y="0"/>
                    </a:lnTo>
                    <a:cubicBezTo>
                      <a:pt x="241071" y="894"/>
                      <a:pt x="245318" y="4555"/>
                      <a:pt x="246963" y="9525"/>
                    </a:cubicBezTo>
                    <a:lnTo>
                      <a:pt x="281634" y="99822"/>
                    </a:lnTo>
                    <a:cubicBezTo>
                      <a:pt x="284011" y="106119"/>
                      <a:pt x="281670" y="113222"/>
                      <a:pt x="276014" y="116872"/>
                    </a:cubicBezTo>
                    <a:cubicBezTo>
                      <a:pt x="273759" y="118484"/>
                      <a:pt x="271070" y="119380"/>
                      <a:pt x="268299" y="119444"/>
                    </a:cubicBezTo>
                    <a:close/>
                  </a:path>
                </a:pathLst>
              </a:custGeom>
              <a:solidFill>
                <a:srgbClr val="81B5A0"/>
              </a:solidFill>
              <a:ln w="9525" cap="flat">
                <a:noFill/>
                <a:prstDash val="solid"/>
                <a:miter/>
              </a:ln>
            </p:spPr>
            <p:txBody>
              <a:bodyPr rtlCol="0" anchor="ctr"/>
              <a:lstStyle/>
              <a:p>
                <a:pPr defTabSz="913578">
                  <a:defRPr/>
                </a:pPr>
                <a:endParaRPr lang="en-US" sz="1797">
                  <a:solidFill>
                    <a:srgbClr val="293E40"/>
                  </a:solidFill>
                </a:endParaRPr>
              </a:p>
            </p:txBody>
          </p:sp>
          <p:sp>
            <p:nvSpPr>
              <p:cNvPr id="139" name="Freeform 57">
                <a:extLst>
                  <a:ext uri="{FF2B5EF4-FFF2-40B4-BE49-F238E27FC236}">
                    <a16:creationId xmlns:a16="http://schemas.microsoft.com/office/drawing/2014/main" id="{3C85458B-8153-4E51-9039-0E9BB6A3E7D4}"/>
                  </a:ext>
                </a:extLst>
              </p:cNvPr>
              <p:cNvSpPr/>
              <p:nvPr/>
            </p:nvSpPr>
            <p:spPr>
              <a:xfrm>
                <a:off x="5615259" y="3877959"/>
                <a:ext cx="276225" cy="114300"/>
              </a:xfrm>
              <a:custGeom>
                <a:avLst/>
                <a:gdLst>
                  <a:gd name="connsiteX0" fmla="*/ 48583 w 276225"/>
                  <a:gd name="connsiteY0" fmla="*/ 119815 h 114300"/>
                  <a:gd name="connsiteX1" fmla="*/ 46297 w 276225"/>
                  <a:gd name="connsiteY1" fmla="*/ 119815 h 114300"/>
                  <a:gd name="connsiteX2" fmla="*/ 35248 w 276225"/>
                  <a:gd name="connsiteY2" fmla="*/ 110290 h 114300"/>
                  <a:gd name="connsiteX3" fmla="*/ 958 w 276225"/>
                  <a:gd name="connsiteY3" fmla="*/ 19421 h 114300"/>
                  <a:gd name="connsiteX4" fmla="*/ 9158 w 276225"/>
                  <a:gd name="connsiteY4" fmla="*/ 954 h 114300"/>
                  <a:gd name="connsiteX5" fmla="*/ 24485 w 276225"/>
                  <a:gd name="connsiteY5" fmla="*/ 4276 h 114300"/>
                  <a:gd name="connsiteX6" fmla="*/ 259752 w 276225"/>
                  <a:gd name="connsiteY6" fmla="*/ 20374 h 114300"/>
                  <a:gd name="connsiteX7" fmla="*/ 268325 w 276225"/>
                  <a:gd name="connsiteY7" fmla="*/ 17421 h 114300"/>
                  <a:gd name="connsiteX8" fmla="*/ 282707 w 276225"/>
                  <a:gd name="connsiteY8" fmla="*/ 31612 h 114300"/>
                  <a:gd name="connsiteX9" fmla="*/ 276992 w 276225"/>
                  <a:gd name="connsiteY9" fmla="*/ 43138 h 114300"/>
                  <a:gd name="connsiteX10" fmla="*/ 151548 w 276225"/>
                  <a:gd name="connsiteY10" fmla="*/ 85144 h 114300"/>
                  <a:gd name="connsiteX11" fmla="*/ 92969 w 276225"/>
                  <a:gd name="connsiteY11" fmla="*/ 77524 h 114300"/>
                  <a:gd name="connsiteX12" fmla="*/ 88874 w 276225"/>
                  <a:gd name="connsiteY12" fmla="*/ 76285 h 114300"/>
                  <a:gd name="connsiteX13" fmla="*/ 87254 w 276225"/>
                  <a:gd name="connsiteY13" fmla="*/ 80191 h 114300"/>
                  <a:gd name="connsiteX14" fmla="*/ 85159 w 276225"/>
                  <a:gd name="connsiteY14" fmla="*/ 83620 h 114300"/>
                  <a:gd name="connsiteX15" fmla="*/ 59727 w 276225"/>
                  <a:gd name="connsiteY15" fmla="*/ 114576 h 114300"/>
                  <a:gd name="connsiteX16" fmla="*/ 48583 w 276225"/>
                  <a:gd name="connsiteY16" fmla="*/ 11981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6225" h="114300">
                    <a:moveTo>
                      <a:pt x="48583" y="119815"/>
                    </a:moveTo>
                    <a:cubicBezTo>
                      <a:pt x="47824" y="119906"/>
                      <a:pt x="47056" y="119906"/>
                      <a:pt x="46297" y="119815"/>
                    </a:cubicBezTo>
                    <a:cubicBezTo>
                      <a:pt x="41148" y="118901"/>
                      <a:pt x="36910" y="115247"/>
                      <a:pt x="35248" y="110290"/>
                    </a:cubicBezTo>
                    <a:lnTo>
                      <a:pt x="958" y="19421"/>
                    </a:lnTo>
                    <a:cubicBezTo>
                      <a:pt x="-1877" y="12057"/>
                      <a:pt x="1794" y="3789"/>
                      <a:pt x="9158" y="954"/>
                    </a:cubicBezTo>
                    <a:cubicBezTo>
                      <a:pt x="14472" y="-1092"/>
                      <a:pt x="20494" y="214"/>
                      <a:pt x="24485" y="4276"/>
                    </a:cubicBezTo>
                    <a:cubicBezTo>
                      <a:pt x="87971" y="67448"/>
                      <a:pt x="188253" y="74309"/>
                      <a:pt x="259752" y="20374"/>
                    </a:cubicBezTo>
                    <a:cubicBezTo>
                      <a:pt x="262203" y="18466"/>
                      <a:pt x="265219" y="17427"/>
                      <a:pt x="268325" y="17421"/>
                    </a:cubicBezTo>
                    <a:cubicBezTo>
                      <a:pt x="276215" y="17368"/>
                      <a:pt x="282655" y="23722"/>
                      <a:pt x="282707" y="31612"/>
                    </a:cubicBezTo>
                    <a:cubicBezTo>
                      <a:pt x="282738" y="36143"/>
                      <a:pt x="280617" y="40420"/>
                      <a:pt x="276992" y="43138"/>
                    </a:cubicBezTo>
                    <a:cubicBezTo>
                      <a:pt x="240956" y="70594"/>
                      <a:pt x="196852" y="85362"/>
                      <a:pt x="151548" y="85144"/>
                    </a:cubicBezTo>
                    <a:cubicBezTo>
                      <a:pt x="131760" y="85382"/>
                      <a:pt x="112038" y="82817"/>
                      <a:pt x="92969" y="77524"/>
                    </a:cubicBezTo>
                    <a:lnTo>
                      <a:pt x="88874" y="76285"/>
                    </a:lnTo>
                    <a:lnTo>
                      <a:pt x="87254" y="80191"/>
                    </a:lnTo>
                    <a:cubicBezTo>
                      <a:pt x="86705" y="81419"/>
                      <a:pt x="86001" y="82571"/>
                      <a:pt x="85159" y="83620"/>
                    </a:cubicBezTo>
                    <a:lnTo>
                      <a:pt x="59727" y="114576"/>
                    </a:lnTo>
                    <a:cubicBezTo>
                      <a:pt x="56994" y="117916"/>
                      <a:pt x="52898" y="119841"/>
                      <a:pt x="48583" y="119815"/>
                    </a:cubicBezTo>
                    <a:close/>
                  </a:path>
                </a:pathLst>
              </a:custGeom>
              <a:solidFill>
                <a:srgbClr val="81B5A0"/>
              </a:solidFill>
              <a:ln w="9525" cap="flat">
                <a:noFill/>
                <a:prstDash val="solid"/>
                <a:miter/>
              </a:ln>
            </p:spPr>
            <p:txBody>
              <a:bodyPr rtlCol="0" anchor="ctr"/>
              <a:lstStyle/>
              <a:p>
                <a:pPr defTabSz="913578">
                  <a:defRPr/>
                </a:pPr>
                <a:endParaRPr lang="en-US" sz="1797">
                  <a:solidFill>
                    <a:srgbClr val="293E40"/>
                  </a:solidFill>
                </a:endParaRPr>
              </a:p>
            </p:txBody>
          </p:sp>
          <p:sp>
            <p:nvSpPr>
              <p:cNvPr id="140" name="Freeform 58">
                <a:extLst>
                  <a:ext uri="{FF2B5EF4-FFF2-40B4-BE49-F238E27FC236}">
                    <a16:creationId xmlns:a16="http://schemas.microsoft.com/office/drawing/2014/main" id="{99D440EF-92B6-4AFC-BDBA-63D2EDF287F7}"/>
                  </a:ext>
                </a:extLst>
              </p:cNvPr>
              <p:cNvSpPr/>
              <p:nvPr/>
            </p:nvSpPr>
            <p:spPr>
              <a:xfrm>
                <a:off x="5298727" y="3622106"/>
                <a:ext cx="590550" cy="257175"/>
              </a:xfrm>
              <a:custGeom>
                <a:avLst/>
                <a:gdLst>
                  <a:gd name="connsiteX0" fmla="*/ 467889 w 590550"/>
                  <a:gd name="connsiteY0" fmla="*/ 257177 h 257175"/>
                  <a:gd name="connsiteX1" fmla="*/ 374640 w 590550"/>
                  <a:gd name="connsiteY1" fmla="*/ 219077 h 257175"/>
                  <a:gd name="connsiteX2" fmla="*/ 204809 w 590550"/>
                  <a:gd name="connsiteY2" fmla="*/ 57152 h 257175"/>
                  <a:gd name="connsiteX3" fmla="*/ 58695 w 590550"/>
                  <a:gd name="connsiteY3" fmla="*/ 57152 h 257175"/>
                  <a:gd name="connsiteX4" fmla="*/ 55609 w 590550"/>
                  <a:gd name="connsiteY4" fmla="*/ 196941 h 257175"/>
                  <a:gd name="connsiteX5" fmla="*/ 58695 w 590550"/>
                  <a:gd name="connsiteY5" fmla="*/ 200027 h 257175"/>
                  <a:gd name="connsiteX6" fmla="*/ 204809 w 590550"/>
                  <a:gd name="connsiteY6" fmla="*/ 200027 h 257175"/>
                  <a:gd name="connsiteX7" fmla="*/ 242909 w 590550"/>
                  <a:gd name="connsiteY7" fmla="*/ 165166 h 257175"/>
                  <a:gd name="connsiteX8" fmla="*/ 263197 w 590550"/>
                  <a:gd name="connsiteY8" fmla="*/ 166023 h 257175"/>
                  <a:gd name="connsiteX9" fmla="*/ 266912 w 590550"/>
                  <a:gd name="connsiteY9" fmla="*/ 175548 h 257175"/>
                  <a:gd name="connsiteX10" fmla="*/ 262340 w 590550"/>
                  <a:gd name="connsiteY10" fmla="*/ 185073 h 257175"/>
                  <a:gd name="connsiteX11" fmla="*/ 224240 w 590550"/>
                  <a:gd name="connsiteY11" fmla="*/ 218982 h 257175"/>
                  <a:gd name="connsiteX12" fmla="*/ 131657 w 590550"/>
                  <a:gd name="connsiteY12" fmla="*/ 256129 h 257175"/>
                  <a:gd name="connsiteX13" fmla="*/ 38312 w 590550"/>
                  <a:gd name="connsiteY13" fmla="*/ 219077 h 257175"/>
                  <a:gd name="connsiteX14" fmla="*/ 35528 w 590550"/>
                  <a:gd name="connsiteY14" fmla="*/ 40886 h 257175"/>
                  <a:gd name="connsiteX15" fmla="*/ 38312 w 590550"/>
                  <a:gd name="connsiteY15" fmla="*/ 38102 h 257175"/>
                  <a:gd name="connsiteX16" fmla="*/ 131562 w 590550"/>
                  <a:gd name="connsiteY16" fmla="*/ 2 h 257175"/>
                  <a:gd name="connsiteX17" fmla="*/ 224716 w 590550"/>
                  <a:gd name="connsiteY17" fmla="*/ 37531 h 257175"/>
                  <a:gd name="connsiteX18" fmla="*/ 395309 w 590550"/>
                  <a:gd name="connsiteY18" fmla="*/ 200027 h 257175"/>
                  <a:gd name="connsiteX19" fmla="*/ 541327 w 590550"/>
                  <a:gd name="connsiteY19" fmla="*/ 200027 h 257175"/>
                  <a:gd name="connsiteX20" fmla="*/ 544276 w 590550"/>
                  <a:gd name="connsiteY20" fmla="*/ 60101 h 257175"/>
                  <a:gd name="connsiteX21" fmla="*/ 541327 w 590550"/>
                  <a:gd name="connsiteY21" fmla="*/ 57152 h 257175"/>
                  <a:gd name="connsiteX22" fmla="*/ 395404 w 590550"/>
                  <a:gd name="connsiteY22" fmla="*/ 57152 h 257175"/>
                  <a:gd name="connsiteX23" fmla="*/ 358828 w 590550"/>
                  <a:gd name="connsiteY23" fmla="*/ 92109 h 257175"/>
                  <a:gd name="connsiteX24" fmla="*/ 348732 w 590550"/>
                  <a:gd name="connsiteY24" fmla="*/ 96109 h 257175"/>
                  <a:gd name="connsiteX25" fmla="*/ 338159 w 590550"/>
                  <a:gd name="connsiteY25" fmla="*/ 92395 h 257175"/>
                  <a:gd name="connsiteX26" fmla="*/ 337966 w 590550"/>
                  <a:gd name="connsiteY26" fmla="*/ 73537 h 257175"/>
                  <a:gd name="connsiteX27" fmla="*/ 338159 w 590550"/>
                  <a:gd name="connsiteY27" fmla="*/ 73345 h 257175"/>
                  <a:gd name="connsiteX28" fmla="*/ 374735 w 590550"/>
                  <a:gd name="connsiteY28" fmla="*/ 38102 h 257175"/>
                  <a:gd name="connsiteX29" fmla="*/ 561234 w 590550"/>
                  <a:gd name="connsiteY29" fmla="*/ 38102 h 257175"/>
                  <a:gd name="connsiteX30" fmla="*/ 563881 w 590550"/>
                  <a:gd name="connsiteY30" fmla="*/ 216430 h 257175"/>
                  <a:gd name="connsiteX31" fmla="*/ 561234 w 590550"/>
                  <a:gd name="connsiteY31" fmla="*/ 219077 h 257175"/>
                  <a:gd name="connsiteX32" fmla="*/ 467889 w 590550"/>
                  <a:gd name="connsiteY32" fmla="*/ 257177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0550" h="257175">
                    <a:moveTo>
                      <a:pt x="467889" y="257177"/>
                    </a:moveTo>
                    <a:cubicBezTo>
                      <a:pt x="433004" y="257239"/>
                      <a:pt x="399500" y="243550"/>
                      <a:pt x="374640" y="219077"/>
                    </a:cubicBezTo>
                    <a:lnTo>
                      <a:pt x="204809" y="57152"/>
                    </a:lnTo>
                    <a:cubicBezTo>
                      <a:pt x="164138" y="17590"/>
                      <a:pt x="99366" y="17590"/>
                      <a:pt x="58695" y="57152"/>
                    </a:cubicBezTo>
                    <a:cubicBezTo>
                      <a:pt x="19242" y="94901"/>
                      <a:pt x="17860" y="157487"/>
                      <a:pt x="55609" y="196941"/>
                    </a:cubicBezTo>
                    <a:cubicBezTo>
                      <a:pt x="56615" y="197992"/>
                      <a:pt x="57644" y="199021"/>
                      <a:pt x="58695" y="200027"/>
                    </a:cubicBezTo>
                    <a:cubicBezTo>
                      <a:pt x="99366" y="239589"/>
                      <a:pt x="164138" y="239589"/>
                      <a:pt x="204809" y="200027"/>
                    </a:cubicBezTo>
                    <a:lnTo>
                      <a:pt x="242909" y="165166"/>
                    </a:lnTo>
                    <a:cubicBezTo>
                      <a:pt x="248791" y="159917"/>
                      <a:pt x="257779" y="160297"/>
                      <a:pt x="263197" y="166023"/>
                    </a:cubicBezTo>
                    <a:cubicBezTo>
                      <a:pt x="265634" y="168590"/>
                      <a:pt x="266968" y="172009"/>
                      <a:pt x="266912" y="175548"/>
                    </a:cubicBezTo>
                    <a:cubicBezTo>
                      <a:pt x="266690" y="179198"/>
                      <a:pt x="265049" y="182617"/>
                      <a:pt x="262340" y="185073"/>
                    </a:cubicBezTo>
                    <a:lnTo>
                      <a:pt x="224240" y="218982"/>
                    </a:lnTo>
                    <a:cubicBezTo>
                      <a:pt x="199436" y="243014"/>
                      <a:pt x="166192" y="256353"/>
                      <a:pt x="131657" y="256129"/>
                    </a:cubicBezTo>
                    <a:cubicBezTo>
                      <a:pt x="96902" y="256415"/>
                      <a:pt x="63409" y="243121"/>
                      <a:pt x="38312" y="219077"/>
                    </a:cubicBezTo>
                    <a:cubicBezTo>
                      <a:pt x="-11663" y="170640"/>
                      <a:pt x="-12909" y="90861"/>
                      <a:pt x="35528" y="40886"/>
                    </a:cubicBezTo>
                    <a:cubicBezTo>
                      <a:pt x="36442" y="39943"/>
                      <a:pt x="37370" y="39015"/>
                      <a:pt x="38312" y="38102"/>
                    </a:cubicBezTo>
                    <a:cubicBezTo>
                      <a:pt x="63218" y="13699"/>
                      <a:pt x="96693" y="22"/>
                      <a:pt x="131562" y="2"/>
                    </a:cubicBezTo>
                    <a:cubicBezTo>
                      <a:pt x="166335" y="-198"/>
                      <a:pt x="199793" y="13281"/>
                      <a:pt x="224716" y="37531"/>
                    </a:cubicBezTo>
                    <a:lnTo>
                      <a:pt x="395309" y="200027"/>
                    </a:lnTo>
                    <a:cubicBezTo>
                      <a:pt x="435967" y="239528"/>
                      <a:pt x="500669" y="239528"/>
                      <a:pt x="541327" y="200027"/>
                    </a:cubicBezTo>
                    <a:cubicBezTo>
                      <a:pt x="580781" y="162202"/>
                      <a:pt x="582101" y="99555"/>
                      <a:pt x="544276" y="60101"/>
                    </a:cubicBezTo>
                    <a:cubicBezTo>
                      <a:pt x="543314" y="59097"/>
                      <a:pt x="542331" y="58114"/>
                      <a:pt x="541327" y="57152"/>
                    </a:cubicBezTo>
                    <a:cubicBezTo>
                      <a:pt x="500681" y="17713"/>
                      <a:pt x="436051" y="17713"/>
                      <a:pt x="395404" y="57152"/>
                    </a:cubicBezTo>
                    <a:lnTo>
                      <a:pt x="358828" y="92109"/>
                    </a:lnTo>
                    <a:cubicBezTo>
                      <a:pt x="356098" y="94685"/>
                      <a:pt x="352485" y="96117"/>
                      <a:pt x="348732" y="96109"/>
                    </a:cubicBezTo>
                    <a:cubicBezTo>
                      <a:pt x="344849" y="96363"/>
                      <a:pt x="341030" y="95021"/>
                      <a:pt x="338159" y="92395"/>
                    </a:cubicBezTo>
                    <a:cubicBezTo>
                      <a:pt x="332898" y="87240"/>
                      <a:pt x="332812" y="78798"/>
                      <a:pt x="337966" y="73537"/>
                    </a:cubicBezTo>
                    <a:cubicBezTo>
                      <a:pt x="338030" y="73472"/>
                      <a:pt x="338094" y="73408"/>
                      <a:pt x="338159" y="73345"/>
                    </a:cubicBezTo>
                    <a:lnTo>
                      <a:pt x="374735" y="38102"/>
                    </a:lnTo>
                    <a:cubicBezTo>
                      <a:pt x="426807" y="-12000"/>
                      <a:pt x="509163" y="-12000"/>
                      <a:pt x="561234" y="38102"/>
                    </a:cubicBezTo>
                    <a:cubicBezTo>
                      <a:pt x="611209" y="86615"/>
                      <a:pt x="612394" y="166456"/>
                      <a:pt x="563881" y="216430"/>
                    </a:cubicBezTo>
                    <a:cubicBezTo>
                      <a:pt x="563012" y="217326"/>
                      <a:pt x="562130" y="218208"/>
                      <a:pt x="561234" y="219077"/>
                    </a:cubicBezTo>
                    <a:cubicBezTo>
                      <a:pt x="536304" y="243504"/>
                      <a:pt x="502791" y="257182"/>
                      <a:pt x="467889" y="257177"/>
                    </a:cubicBezTo>
                    <a:close/>
                  </a:path>
                </a:pathLst>
              </a:custGeom>
              <a:solidFill>
                <a:srgbClr val="293E40"/>
              </a:solidFill>
              <a:ln w="9525" cap="flat">
                <a:noFill/>
                <a:prstDash val="solid"/>
                <a:miter/>
              </a:ln>
            </p:spPr>
            <p:txBody>
              <a:bodyPr rtlCol="0" anchor="ctr"/>
              <a:lstStyle/>
              <a:p>
                <a:pPr defTabSz="913578">
                  <a:defRPr/>
                </a:pPr>
                <a:endParaRPr lang="en-US" sz="1797">
                  <a:solidFill>
                    <a:srgbClr val="293E40"/>
                  </a:solidFill>
                </a:endParaRPr>
              </a:p>
            </p:txBody>
          </p:sp>
          <p:sp>
            <p:nvSpPr>
              <p:cNvPr id="141" name="Freeform 59">
                <a:extLst>
                  <a:ext uri="{FF2B5EF4-FFF2-40B4-BE49-F238E27FC236}">
                    <a16:creationId xmlns:a16="http://schemas.microsoft.com/office/drawing/2014/main" id="{23D175BD-4C62-463B-A9A6-14D1E8F407BA}"/>
                  </a:ext>
                </a:extLst>
              </p:cNvPr>
              <p:cNvSpPr/>
              <p:nvPr/>
            </p:nvSpPr>
            <p:spPr>
              <a:xfrm>
                <a:off x="5381633" y="3698308"/>
                <a:ext cx="95250" cy="104775"/>
              </a:xfrm>
              <a:custGeom>
                <a:avLst/>
                <a:gdLst>
                  <a:gd name="connsiteX0" fmla="*/ 52370 w 95250"/>
                  <a:gd name="connsiteY0" fmla="*/ 104775 h 104775"/>
                  <a:gd name="connsiteX1" fmla="*/ 0 w 95250"/>
                  <a:gd name="connsiteY1" fmla="*/ 52370 h 104775"/>
                  <a:gd name="connsiteX2" fmla="*/ 52405 w 95250"/>
                  <a:gd name="connsiteY2" fmla="*/ 0 h 104775"/>
                  <a:gd name="connsiteX3" fmla="*/ 104775 w 95250"/>
                  <a:gd name="connsiteY3" fmla="*/ 52405 h 104775"/>
                  <a:gd name="connsiteX4" fmla="*/ 89422 w 95250"/>
                  <a:gd name="connsiteY4" fmla="*/ 89440 h 104775"/>
                  <a:gd name="connsiteX5" fmla="*/ 52370 w 95250"/>
                  <a:gd name="connsiteY5" fmla="*/ 104775 h 104775"/>
                  <a:gd name="connsiteX6" fmla="*/ 52370 w 95250"/>
                  <a:gd name="connsiteY6" fmla="*/ 28575 h 104775"/>
                  <a:gd name="connsiteX7" fmla="*/ 35606 w 95250"/>
                  <a:gd name="connsiteY7" fmla="*/ 35528 h 104775"/>
                  <a:gd name="connsiteX8" fmla="*/ 35428 w 95250"/>
                  <a:gd name="connsiteY8" fmla="*/ 69069 h 104775"/>
                  <a:gd name="connsiteX9" fmla="*/ 35606 w 95250"/>
                  <a:gd name="connsiteY9" fmla="*/ 69247 h 104775"/>
                  <a:gd name="connsiteX10" fmla="*/ 69229 w 95250"/>
                  <a:gd name="connsiteY10" fmla="*/ 69247 h 104775"/>
                  <a:gd name="connsiteX11" fmla="*/ 69272 w 95250"/>
                  <a:gd name="connsiteY11" fmla="*/ 35571 h 104775"/>
                  <a:gd name="connsiteX12" fmla="*/ 52370 w 95250"/>
                  <a:gd name="connsiteY12" fmla="*/ 285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04775">
                    <a:moveTo>
                      <a:pt x="52370" y="104775"/>
                    </a:moveTo>
                    <a:cubicBezTo>
                      <a:pt x="23437" y="104765"/>
                      <a:pt x="-10" y="81303"/>
                      <a:pt x="0" y="52370"/>
                    </a:cubicBezTo>
                    <a:cubicBezTo>
                      <a:pt x="10" y="23437"/>
                      <a:pt x="23472" y="-10"/>
                      <a:pt x="52405" y="0"/>
                    </a:cubicBezTo>
                    <a:cubicBezTo>
                      <a:pt x="81338" y="10"/>
                      <a:pt x="104785" y="23472"/>
                      <a:pt x="104775" y="52405"/>
                    </a:cubicBezTo>
                    <a:cubicBezTo>
                      <a:pt x="104770" y="66297"/>
                      <a:pt x="99248" y="79619"/>
                      <a:pt x="89422" y="89440"/>
                    </a:cubicBezTo>
                    <a:cubicBezTo>
                      <a:pt x="79618" y="99299"/>
                      <a:pt x="66274" y="104822"/>
                      <a:pt x="52370" y="104775"/>
                    </a:cubicBezTo>
                    <a:close/>
                    <a:moveTo>
                      <a:pt x="52370" y="28575"/>
                    </a:moveTo>
                    <a:cubicBezTo>
                      <a:pt x="46079" y="28568"/>
                      <a:pt x="40045" y="31071"/>
                      <a:pt x="35606" y="35528"/>
                    </a:cubicBezTo>
                    <a:cubicBezTo>
                      <a:pt x="26295" y="44741"/>
                      <a:pt x="26215" y="59758"/>
                      <a:pt x="35428" y="69069"/>
                    </a:cubicBezTo>
                    <a:cubicBezTo>
                      <a:pt x="35487" y="69129"/>
                      <a:pt x="35547" y="69188"/>
                      <a:pt x="35606" y="69247"/>
                    </a:cubicBezTo>
                    <a:cubicBezTo>
                      <a:pt x="45003" y="78258"/>
                      <a:pt x="59833" y="78258"/>
                      <a:pt x="69229" y="69247"/>
                    </a:cubicBezTo>
                    <a:cubicBezTo>
                      <a:pt x="78540" y="59959"/>
                      <a:pt x="78560" y="44882"/>
                      <a:pt x="69272" y="35571"/>
                    </a:cubicBezTo>
                    <a:cubicBezTo>
                      <a:pt x="64794" y="31082"/>
                      <a:pt x="58711" y="28564"/>
                      <a:pt x="52370" y="28575"/>
                    </a:cubicBezTo>
                    <a:close/>
                  </a:path>
                </a:pathLst>
              </a:custGeom>
              <a:solidFill>
                <a:srgbClr val="293E40"/>
              </a:solidFill>
              <a:ln w="9525" cap="flat">
                <a:noFill/>
                <a:prstDash val="solid"/>
                <a:miter/>
              </a:ln>
            </p:spPr>
            <p:txBody>
              <a:bodyPr rtlCol="0" anchor="ctr"/>
              <a:lstStyle/>
              <a:p>
                <a:pPr defTabSz="913578">
                  <a:defRPr/>
                </a:pPr>
                <a:endParaRPr lang="en-US" sz="1797">
                  <a:solidFill>
                    <a:srgbClr val="293E40"/>
                  </a:solidFill>
                </a:endParaRPr>
              </a:p>
            </p:txBody>
          </p:sp>
          <p:sp>
            <p:nvSpPr>
              <p:cNvPr id="142" name="Freeform 60">
                <a:extLst>
                  <a:ext uri="{FF2B5EF4-FFF2-40B4-BE49-F238E27FC236}">
                    <a16:creationId xmlns:a16="http://schemas.microsoft.com/office/drawing/2014/main" id="{B7CBFE36-AF53-4E1C-9522-1B8792B5A957}"/>
                  </a:ext>
                </a:extLst>
              </p:cNvPr>
              <p:cNvSpPr/>
              <p:nvPr/>
            </p:nvSpPr>
            <p:spPr>
              <a:xfrm>
                <a:off x="5705483" y="3698308"/>
                <a:ext cx="95250" cy="104775"/>
              </a:xfrm>
              <a:custGeom>
                <a:avLst/>
                <a:gdLst>
                  <a:gd name="connsiteX0" fmla="*/ 52370 w 95250"/>
                  <a:gd name="connsiteY0" fmla="*/ 104775 h 104775"/>
                  <a:gd name="connsiteX1" fmla="*/ 0 w 95250"/>
                  <a:gd name="connsiteY1" fmla="*/ 52370 h 104775"/>
                  <a:gd name="connsiteX2" fmla="*/ 52405 w 95250"/>
                  <a:gd name="connsiteY2" fmla="*/ 0 h 104775"/>
                  <a:gd name="connsiteX3" fmla="*/ 104775 w 95250"/>
                  <a:gd name="connsiteY3" fmla="*/ 52405 h 104775"/>
                  <a:gd name="connsiteX4" fmla="*/ 89422 w 95250"/>
                  <a:gd name="connsiteY4" fmla="*/ 89440 h 104775"/>
                  <a:gd name="connsiteX5" fmla="*/ 52370 w 95250"/>
                  <a:gd name="connsiteY5" fmla="*/ 104775 h 104775"/>
                  <a:gd name="connsiteX6" fmla="*/ 52370 w 95250"/>
                  <a:gd name="connsiteY6" fmla="*/ 28575 h 104775"/>
                  <a:gd name="connsiteX7" fmla="*/ 35606 w 95250"/>
                  <a:gd name="connsiteY7" fmla="*/ 35528 h 104775"/>
                  <a:gd name="connsiteX8" fmla="*/ 35428 w 95250"/>
                  <a:gd name="connsiteY8" fmla="*/ 69069 h 104775"/>
                  <a:gd name="connsiteX9" fmla="*/ 35606 w 95250"/>
                  <a:gd name="connsiteY9" fmla="*/ 69247 h 104775"/>
                  <a:gd name="connsiteX10" fmla="*/ 69229 w 95250"/>
                  <a:gd name="connsiteY10" fmla="*/ 69247 h 104775"/>
                  <a:gd name="connsiteX11" fmla="*/ 69272 w 95250"/>
                  <a:gd name="connsiteY11" fmla="*/ 35571 h 104775"/>
                  <a:gd name="connsiteX12" fmla="*/ 52370 w 95250"/>
                  <a:gd name="connsiteY12" fmla="*/ 285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04775">
                    <a:moveTo>
                      <a:pt x="52370" y="104775"/>
                    </a:moveTo>
                    <a:cubicBezTo>
                      <a:pt x="23437" y="104765"/>
                      <a:pt x="-10" y="81303"/>
                      <a:pt x="0" y="52370"/>
                    </a:cubicBezTo>
                    <a:cubicBezTo>
                      <a:pt x="10" y="23437"/>
                      <a:pt x="23472" y="-10"/>
                      <a:pt x="52405" y="0"/>
                    </a:cubicBezTo>
                    <a:cubicBezTo>
                      <a:pt x="81338" y="10"/>
                      <a:pt x="104785" y="23472"/>
                      <a:pt x="104775" y="52405"/>
                    </a:cubicBezTo>
                    <a:cubicBezTo>
                      <a:pt x="104770" y="66297"/>
                      <a:pt x="99248" y="79619"/>
                      <a:pt x="89422" y="89440"/>
                    </a:cubicBezTo>
                    <a:cubicBezTo>
                      <a:pt x="79618" y="99299"/>
                      <a:pt x="66274" y="104822"/>
                      <a:pt x="52370" y="104775"/>
                    </a:cubicBezTo>
                    <a:close/>
                    <a:moveTo>
                      <a:pt x="52370" y="28575"/>
                    </a:moveTo>
                    <a:cubicBezTo>
                      <a:pt x="46079" y="28568"/>
                      <a:pt x="40045" y="31071"/>
                      <a:pt x="35606" y="35528"/>
                    </a:cubicBezTo>
                    <a:cubicBezTo>
                      <a:pt x="26295" y="44741"/>
                      <a:pt x="26215" y="59758"/>
                      <a:pt x="35428" y="69069"/>
                    </a:cubicBezTo>
                    <a:cubicBezTo>
                      <a:pt x="35487" y="69129"/>
                      <a:pt x="35547" y="69188"/>
                      <a:pt x="35606" y="69247"/>
                    </a:cubicBezTo>
                    <a:cubicBezTo>
                      <a:pt x="45003" y="78258"/>
                      <a:pt x="59833" y="78258"/>
                      <a:pt x="69229" y="69247"/>
                    </a:cubicBezTo>
                    <a:cubicBezTo>
                      <a:pt x="78540" y="59959"/>
                      <a:pt x="78560" y="44882"/>
                      <a:pt x="69272" y="35571"/>
                    </a:cubicBezTo>
                    <a:cubicBezTo>
                      <a:pt x="64794" y="31082"/>
                      <a:pt x="58711" y="28564"/>
                      <a:pt x="52370" y="28575"/>
                    </a:cubicBezTo>
                    <a:close/>
                  </a:path>
                </a:pathLst>
              </a:custGeom>
              <a:solidFill>
                <a:srgbClr val="293E40"/>
              </a:solidFill>
              <a:ln w="9525" cap="flat">
                <a:noFill/>
                <a:prstDash val="solid"/>
                <a:miter/>
              </a:ln>
            </p:spPr>
            <p:txBody>
              <a:bodyPr rtlCol="0" anchor="ctr"/>
              <a:lstStyle/>
              <a:p>
                <a:pPr defTabSz="913578">
                  <a:defRPr/>
                </a:pPr>
                <a:endParaRPr lang="en-US" sz="1797">
                  <a:solidFill>
                    <a:srgbClr val="293E40"/>
                  </a:solidFill>
                </a:endParaRPr>
              </a:p>
            </p:txBody>
          </p:sp>
        </p:grpSp>
      </p:grpSp>
      <p:grpSp>
        <p:nvGrpSpPr>
          <p:cNvPr id="19" name="Group 18">
            <a:extLst>
              <a:ext uri="{FF2B5EF4-FFF2-40B4-BE49-F238E27FC236}">
                <a16:creationId xmlns:a16="http://schemas.microsoft.com/office/drawing/2014/main" id="{E929A75D-FACD-44FD-9616-DE56697864D3}"/>
              </a:ext>
            </a:extLst>
          </p:cNvPr>
          <p:cNvGrpSpPr/>
          <p:nvPr/>
        </p:nvGrpSpPr>
        <p:grpSpPr>
          <a:xfrm>
            <a:off x="2689920" y="1152351"/>
            <a:ext cx="1415633" cy="868897"/>
            <a:chOff x="7846790" y="2203361"/>
            <a:chExt cx="1390736" cy="838927"/>
          </a:xfrm>
        </p:grpSpPr>
        <p:grpSp>
          <p:nvGrpSpPr>
            <p:cNvPr id="143" name="Group 142">
              <a:extLst>
                <a:ext uri="{FF2B5EF4-FFF2-40B4-BE49-F238E27FC236}">
                  <a16:creationId xmlns:a16="http://schemas.microsoft.com/office/drawing/2014/main" id="{B29D9BC4-6B50-45A1-861D-7149536059D8}"/>
                </a:ext>
              </a:extLst>
            </p:cNvPr>
            <p:cNvGrpSpPr>
              <a:grpSpLocks noChangeAspect="1"/>
            </p:cNvGrpSpPr>
            <p:nvPr/>
          </p:nvGrpSpPr>
          <p:grpSpPr>
            <a:xfrm>
              <a:off x="8266156" y="2203361"/>
              <a:ext cx="566959" cy="453987"/>
              <a:chOff x="11763166" y="9386376"/>
              <a:chExt cx="493032" cy="394790"/>
            </a:xfrm>
          </p:grpSpPr>
          <p:sp>
            <p:nvSpPr>
              <p:cNvPr id="144" name="Freeform 111">
                <a:extLst>
                  <a:ext uri="{FF2B5EF4-FFF2-40B4-BE49-F238E27FC236}">
                    <a16:creationId xmlns:a16="http://schemas.microsoft.com/office/drawing/2014/main" id="{1D3D48D1-FC01-4C1F-AEE6-54FDFCAF3D60}"/>
                  </a:ext>
                </a:extLst>
              </p:cNvPr>
              <p:cNvSpPr>
                <a:spLocks noEditPoints="1"/>
              </p:cNvSpPr>
              <p:nvPr/>
            </p:nvSpPr>
            <p:spPr bwMode="auto">
              <a:xfrm>
                <a:off x="11779539" y="9386376"/>
                <a:ext cx="460285" cy="394790"/>
              </a:xfrm>
              <a:custGeom>
                <a:avLst/>
                <a:gdLst>
                  <a:gd name="T0" fmla="*/ 231 w 236"/>
                  <a:gd name="T1" fmla="*/ 40 h 196"/>
                  <a:gd name="T2" fmla="*/ 124 w 236"/>
                  <a:gd name="T3" fmla="*/ 21 h 196"/>
                  <a:gd name="T4" fmla="*/ 124 w 236"/>
                  <a:gd name="T5" fmla="*/ 6 h 196"/>
                  <a:gd name="T6" fmla="*/ 118 w 236"/>
                  <a:gd name="T7" fmla="*/ 0 h 196"/>
                  <a:gd name="T8" fmla="*/ 112 w 236"/>
                  <a:gd name="T9" fmla="*/ 6 h 196"/>
                  <a:gd name="T10" fmla="*/ 112 w 236"/>
                  <a:gd name="T11" fmla="*/ 19 h 196"/>
                  <a:gd name="T12" fmla="*/ 7 w 236"/>
                  <a:gd name="T13" fmla="*/ 0 h 196"/>
                  <a:gd name="T14" fmla="*/ 0 w 236"/>
                  <a:gd name="T15" fmla="*/ 5 h 196"/>
                  <a:gd name="T16" fmla="*/ 5 w 236"/>
                  <a:gd name="T17" fmla="*/ 12 h 196"/>
                  <a:gd name="T18" fmla="*/ 16 w 236"/>
                  <a:gd name="T19" fmla="*/ 14 h 196"/>
                  <a:gd name="T20" fmla="*/ 16 w 236"/>
                  <a:gd name="T21" fmla="*/ 14 h 196"/>
                  <a:gd name="T22" fmla="*/ 16 w 236"/>
                  <a:gd name="T23" fmla="*/ 62 h 196"/>
                  <a:gd name="T24" fmla="*/ 22 w 236"/>
                  <a:gd name="T25" fmla="*/ 68 h 196"/>
                  <a:gd name="T26" fmla="*/ 28 w 236"/>
                  <a:gd name="T27" fmla="*/ 62 h 196"/>
                  <a:gd name="T28" fmla="*/ 28 w 236"/>
                  <a:gd name="T29" fmla="*/ 16 h 196"/>
                  <a:gd name="T30" fmla="*/ 112 w 236"/>
                  <a:gd name="T31" fmla="*/ 31 h 196"/>
                  <a:gd name="T32" fmla="*/ 112 w 236"/>
                  <a:gd name="T33" fmla="*/ 132 h 196"/>
                  <a:gd name="T34" fmla="*/ 65 w 236"/>
                  <a:gd name="T35" fmla="*/ 186 h 196"/>
                  <a:gd name="T36" fmla="*/ 65 w 236"/>
                  <a:gd name="T37" fmla="*/ 193 h 196"/>
                  <a:gd name="T38" fmla="*/ 70 w 236"/>
                  <a:gd name="T39" fmla="*/ 196 h 196"/>
                  <a:gd name="T40" fmla="*/ 166 w 236"/>
                  <a:gd name="T41" fmla="*/ 196 h 196"/>
                  <a:gd name="T42" fmla="*/ 171 w 236"/>
                  <a:gd name="T43" fmla="*/ 193 h 196"/>
                  <a:gd name="T44" fmla="*/ 171 w 236"/>
                  <a:gd name="T45" fmla="*/ 186 h 196"/>
                  <a:gd name="T46" fmla="*/ 124 w 236"/>
                  <a:gd name="T47" fmla="*/ 132 h 196"/>
                  <a:gd name="T48" fmla="*/ 124 w 236"/>
                  <a:gd name="T49" fmla="*/ 33 h 196"/>
                  <a:gd name="T50" fmla="*/ 208 w 236"/>
                  <a:gd name="T51" fmla="*/ 48 h 196"/>
                  <a:gd name="T52" fmla="*/ 208 w 236"/>
                  <a:gd name="T53" fmla="*/ 94 h 196"/>
                  <a:gd name="T54" fmla="*/ 214 w 236"/>
                  <a:gd name="T55" fmla="*/ 100 h 196"/>
                  <a:gd name="T56" fmla="*/ 220 w 236"/>
                  <a:gd name="T57" fmla="*/ 94 h 196"/>
                  <a:gd name="T58" fmla="*/ 220 w 236"/>
                  <a:gd name="T59" fmla="*/ 50 h 196"/>
                  <a:gd name="T60" fmla="*/ 229 w 236"/>
                  <a:gd name="T61" fmla="*/ 52 h 196"/>
                  <a:gd name="T62" fmla="*/ 230 w 236"/>
                  <a:gd name="T63" fmla="*/ 52 h 196"/>
                  <a:gd name="T64" fmla="*/ 236 w 236"/>
                  <a:gd name="T65" fmla="*/ 47 h 196"/>
                  <a:gd name="T66" fmla="*/ 231 w 236"/>
                  <a:gd name="T67" fmla="*/ 40 h 196"/>
                  <a:gd name="T68" fmla="*/ 83 w 236"/>
                  <a:gd name="T69" fmla="*/ 184 h 196"/>
                  <a:gd name="T70" fmla="*/ 118 w 236"/>
                  <a:gd name="T71" fmla="*/ 143 h 196"/>
                  <a:gd name="T72" fmla="*/ 153 w 236"/>
                  <a:gd name="T73" fmla="*/ 184 h 196"/>
                  <a:gd name="T74" fmla="*/ 83 w 236"/>
                  <a:gd name="T75" fmla="*/ 18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 h="196">
                    <a:moveTo>
                      <a:pt x="231" y="40"/>
                    </a:moveTo>
                    <a:cubicBezTo>
                      <a:pt x="124" y="21"/>
                      <a:pt x="124" y="21"/>
                      <a:pt x="124" y="21"/>
                    </a:cubicBezTo>
                    <a:cubicBezTo>
                      <a:pt x="124" y="6"/>
                      <a:pt x="124" y="6"/>
                      <a:pt x="124" y="6"/>
                    </a:cubicBezTo>
                    <a:cubicBezTo>
                      <a:pt x="124" y="3"/>
                      <a:pt x="121" y="0"/>
                      <a:pt x="118" y="0"/>
                    </a:cubicBezTo>
                    <a:cubicBezTo>
                      <a:pt x="115" y="0"/>
                      <a:pt x="112" y="3"/>
                      <a:pt x="112" y="6"/>
                    </a:cubicBezTo>
                    <a:cubicBezTo>
                      <a:pt x="112" y="19"/>
                      <a:pt x="112" y="19"/>
                      <a:pt x="112" y="19"/>
                    </a:cubicBezTo>
                    <a:cubicBezTo>
                      <a:pt x="7" y="0"/>
                      <a:pt x="7" y="0"/>
                      <a:pt x="7" y="0"/>
                    </a:cubicBezTo>
                    <a:cubicBezTo>
                      <a:pt x="4" y="0"/>
                      <a:pt x="1" y="2"/>
                      <a:pt x="0" y="5"/>
                    </a:cubicBezTo>
                    <a:cubicBezTo>
                      <a:pt x="0" y="8"/>
                      <a:pt x="2" y="11"/>
                      <a:pt x="5" y="12"/>
                    </a:cubicBezTo>
                    <a:cubicBezTo>
                      <a:pt x="16" y="14"/>
                      <a:pt x="16" y="14"/>
                      <a:pt x="16" y="14"/>
                    </a:cubicBezTo>
                    <a:cubicBezTo>
                      <a:pt x="16" y="14"/>
                      <a:pt x="16" y="14"/>
                      <a:pt x="16" y="14"/>
                    </a:cubicBezTo>
                    <a:cubicBezTo>
                      <a:pt x="16" y="62"/>
                      <a:pt x="16" y="62"/>
                      <a:pt x="16" y="62"/>
                    </a:cubicBezTo>
                    <a:cubicBezTo>
                      <a:pt x="16" y="65"/>
                      <a:pt x="19" y="68"/>
                      <a:pt x="22" y="68"/>
                    </a:cubicBezTo>
                    <a:cubicBezTo>
                      <a:pt x="25" y="68"/>
                      <a:pt x="28" y="65"/>
                      <a:pt x="28" y="62"/>
                    </a:cubicBezTo>
                    <a:cubicBezTo>
                      <a:pt x="28" y="16"/>
                      <a:pt x="28" y="16"/>
                      <a:pt x="28" y="16"/>
                    </a:cubicBezTo>
                    <a:cubicBezTo>
                      <a:pt x="112" y="31"/>
                      <a:pt x="112" y="31"/>
                      <a:pt x="112" y="31"/>
                    </a:cubicBezTo>
                    <a:cubicBezTo>
                      <a:pt x="112" y="132"/>
                      <a:pt x="112" y="132"/>
                      <a:pt x="112" y="132"/>
                    </a:cubicBezTo>
                    <a:cubicBezTo>
                      <a:pt x="65" y="186"/>
                      <a:pt x="65" y="186"/>
                      <a:pt x="65" y="186"/>
                    </a:cubicBezTo>
                    <a:cubicBezTo>
                      <a:pt x="64" y="188"/>
                      <a:pt x="64" y="190"/>
                      <a:pt x="65" y="193"/>
                    </a:cubicBezTo>
                    <a:cubicBezTo>
                      <a:pt x="66" y="195"/>
                      <a:pt x="68" y="196"/>
                      <a:pt x="70" y="196"/>
                    </a:cubicBezTo>
                    <a:cubicBezTo>
                      <a:pt x="166" y="196"/>
                      <a:pt x="166" y="196"/>
                      <a:pt x="166" y="196"/>
                    </a:cubicBezTo>
                    <a:cubicBezTo>
                      <a:pt x="168" y="196"/>
                      <a:pt x="170" y="195"/>
                      <a:pt x="171" y="193"/>
                    </a:cubicBezTo>
                    <a:cubicBezTo>
                      <a:pt x="172" y="190"/>
                      <a:pt x="172" y="188"/>
                      <a:pt x="171" y="186"/>
                    </a:cubicBezTo>
                    <a:cubicBezTo>
                      <a:pt x="124" y="132"/>
                      <a:pt x="124" y="132"/>
                      <a:pt x="124" y="132"/>
                    </a:cubicBezTo>
                    <a:cubicBezTo>
                      <a:pt x="124" y="33"/>
                      <a:pt x="124" y="33"/>
                      <a:pt x="124" y="33"/>
                    </a:cubicBezTo>
                    <a:cubicBezTo>
                      <a:pt x="208" y="48"/>
                      <a:pt x="208" y="48"/>
                      <a:pt x="208" y="48"/>
                    </a:cubicBezTo>
                    <a:cubicBezTo>
                      <a:pt x="208" y="94"/>
                      <a:pt x="208" y="94"/>
                      <a:pt x="208" y="94"/>
                    </a:cubicBezTo>
                    <a:cubicBezTo>
                      <a:pt x="208" y="97"/>
                      <a:pt x="211" y="100"/>
                      <a:pt x="214" y="100"/>
                    </a:cubicBezTo>
                    <a:cubicBezTo>
                      <a:pt x="217" y="100"/>
                      <a:pt x="220" y="97"/>
                      <a:pt x="220" y="94"/>
                    </a:cubicBezTo>
                    <a:cubicBezTo>
                      <a:pt x="220" y="50"/>
                      <a:pt x="220" y="50"/>
                      <a:pt x="220" y="50"/>
                    </a:cubicBezTo>
                    <a:cubicBezTo>
                      <a:pt x="229" y="52"/>
                      <a:pt x="229" y="52"/>
                      <a:pt x="229" y="52"/>
                    </a:cubicBezTo>
                    <a:cubicBezTo>
                      <a:pt x="229" y="52"/>
                      <a:pt x="230" y="52"/>
                      <a:pt x="230" y="52"/>
                    </a:cubicBezTo>
                    <a:cubicBezTo>
                      <a:pt x="233" y="52"/>
                      <a:pt x="235" y="50"/>
                      <a:pt x="236" y="47"/>
                    </a:cubicBezTo>
                    <a:cubicBezTo>
                      <a:pt x="236" y="44"/>
                      <a:pt x="234" y="41"/>
                      <a:pt x="231" y="40"/>
                    </a:cubicBezTo>
                    <a:close/>
                    <a:moveTo>
                      <a:pt x="83" y="184"/>
                    </a:moveTo>
                    <a:cubicBezTo>
                      <a:pt x="118" y="143"/>
                      <a:pt x="118" y="143"/>
                      <a:pt x="118" y="143"/>
                    </a:cubicBezTo>
                    <a:cubicBezTo>
                      <a:pt x="153" y="184"/>
                      <a:pt x="153" y="184"/>
                      <a:pt x="153" y="184"/>
                    </a:cubicBezTo>
                    <a:lnTo>
                      <a:pt x="83" y="184"/>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766">
                  <a:defRPr/>
                </a:pPr>
                <a:endParaRPr lang="en-US" sz="1796">
                  <a:solidFill>
                    <a:srgbClr val="293E40"/>
                  </a:solidFill>
                </a:endParaRPr>
              </a:p>
            </p:txBody>
          </p:sp>
          <p:sp>
            <p:nvSpPr>
              <p:cNvPr id="145" name="Freeform 112">
                <a:extLst>
                  <a:ext uri="{FF2B5EF4-FFF2-40B4-BE49-F238E27FC236}">
                    <a16:creationId xmlns:a16="http://schemas.microsoft.com/office/drawing/2014/main" id="{87C2473B-4149-496F-9E6A-271A2E8B1E1C}"/>
                  </a:ext>
                </a:extLst>
              </p:cNvPr>
              <p:cNvSpPr>
                <a:spLocks/>
              </p:cNvSpPr>
              <p:nvPr/>
            </p:nvSpPr>
            <p:spPr bwMode="auto">
              <a:xfrm>
                <a:off x="11763166" y="9499173"/>
                <a:ext cx="118255" cy="105520"/>
              </a:xfrm>
              <a:custGeom>
                <a:avLst/>
                <a:gdLst>
                  <a:gd name="T0" fmla="*/ 54 w 60"/>
                  <a:gd name="T1" fmla="*/ 0 h 52"/>
                  <a:gd name="T2" fmla="*/ 6 w 60"/>
                  <a:gd name="T3" fmla="*/ 0 h 52"/>
                  <a:gd name="T4" fmla="*/ 0 w 60"/>
                  <a:gd name="T5" fmla="*/ 6 h 52"/>
                  <a:gd name="T6" fmla="*/ 0 w 60"/>
                  <a:gd name="T7" fmla="*/ 22 h 52"/>
                  <a:gd name="T8" fmla="*/ 30 w 60"/>
                  <a:gd name="T9" fmla="*/ 52 h 52"/>
                  <a:gd name="T10" fmla="*/ 60 w 60"/>
                  <a:gd name="T11" fmla="*/ 22 h 52"/>
                  <a:gd name="T12" fmla="*/ 60 w 60"/>
                  <a:gd name="T13" fmla="*/ 6 h 52"/>
                  <a:gd name="T14" fmla="*/ 54 w 60"/>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2">
                    <a:moveTo>
                      <a:pt x="54" y="0"/>
                    </a:moveTo>
                    <a:cubicBezTo>
                      <a:pt x="6" y="0"/>
                      <a:pt x="6" y="0"/>
                      <a:pt x="6" y="0"/>
                    </a:cubicBezTo>
                    <a:cubicBezTo>
                      <a:pt x="3" y="0"/>
                      <a:pt x="0" y="3"/>
                      <a:pt x="0" y="6"/>
                    </a:cubicBezTo>
                    <a:cubicBezTo>
                      <a:pt x="0" y="22"/>
                      <a:pt x="0" y="22"/>
                      <a:pt x="0" y="22"/>
                    </a:cubicBezTo>
                    <a:cubicBezTo>
                      <a:pt x="0" y="39"/>
                      <a:pt x="13" y="52"/>
                      <a:pt x="30" y="52"/>
                    </a:cubicBezTo>
                    <a:cubicBezTo>
                      <a:pt x="47" y="52"/>
                      <a:pt x="60" y="39"/>
                      <a:pt x="60" y="22"/>
                    </a:cubicBezTo>
                    <a:cubicBezTo>
                      <a:pt x="60" y="6"/>
                      <a:pt x="60" y="6"/>
                      <a:pt x="60" y="6"/>
                    </a:cubicBezTo>
                    <a:cubicBezTo>
                      <a:pt x="60" y="3"/>
                      <a:pt x="57" y="0"/>
                      <a:pt x="54" y="0"/>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766">
                  <a:defRPr/>
                </a:pPr>
                <a:endParaRPr lang="en-US" sz="1796">
                  <a:solidFill>
                    <a:srgbClr val="293E40"/>
                  </a:solidFill>
                </a:endParaRPr>
              </a:p>
            </p:txBody>
          </p:sp>
          <p:sp>
            <p:nvSpPr>
              <p:cNvPr id="146" name="Freeform 113">
                <a:extLst>
                  <a:ext uri="{FF2B5EF4-FFF2-40B4-BE49-F238E27FC236}">
                    <a16:creationId xmlns:a16="http://schemas.microsoft.com/office/drawing/2014/main" id="{C0302B92-0321-4D16-A99D-88714E36B725}"/>
                  </a:ext>
                </a:extLst>
              </p:cNvPr>
              <p:cNvSpPr>
                <a:spLocks/>
              </p:cNvSpPr>
              <p:nvPr/>
            </p:nvSpPr>
            <p:spPr bwMode="auto">
              <a:xfrm>
                <a:off x="12137943" y="9562849"/>
                <a:ext cx="118255" cy="105520"/>
              </a:xfrm>
              <a:custGeom>
                <a:avLst/>
                <a:gdLst>
                  <a:gd name="T0" fmla="*/ 54 w 60"/>
                  <a:gd name="T1" fmla="*/ 0 h 52"/>
                  <a:gd name="T2" fmla="*/ 6 w 60"/>
                  <a:gd name="T3" fmla="*/ 0 h 52"/>
                  <a:gd name="T4" fmla="*/ 0 w 60"/>
                  <a:gd name="T5" fmla="*/ 6 h 52"/>
                  <a:gd name="T6" fmla="*/ 0 w 60"/>
                  <a:gd name="T7" fmla="*/ 22 h 52"/>
                  <a:gd name="T8" fmla="*/ 30 w 60"/>
                  <a:gd name="T9" fmla="*/ 52 h 52"/>
                  <a:gd name="T10" fmla="*/ 60 w 60"/>
                  <a:gd name="T11" fmla="*/ 22 h 52"/>
                  <a:gd name="T12" fmla="*/ 60 w 60"/>
                  <a:gd name="T13" fmla="*/ 6 h 52"/>
                  <a:gd name="T14" fmla="*/ 54 w 60"/>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2">
                    <a:moveTo>
                      <a:pt x="54" y="0"/>
                    </a:moveTo>
                    <a:cubicBezTo>
                      <a:pt x="6" y="0"/>
                      <a:pt x="6" y="0"/>
                      <a:pt x="6" y="0"/>
                    </a:cubicBezTo>
                    <a:cubicBezTo>
                      <a:pt x="3" y="0"/>
                      <a:pt x="0" y="3"/>
                      <a:pt x="0" y="6"/>
                    </a:cubicBezTo>
                    <a:cubicBezTo>
                      <a:pt x="0" y="22"/>
                      <a:pt x="0" y="22"/>
                      <a:pt x="0" y="22"/>
                    </a:cubicBezTo>
                    <a:cubicBezTo>
                      <a:pt x="0" y="39"/>
                      <a:pt x="13" y="52"/>
                      <a:pt x="30" y="52"/>
                    </a:cubicBezTo>
                    <a:cubicBezTo>
                      <a:pt x="47" y="52"/>
                      <a:pt x="60" y="39"/>
                      <a:pt x="60" y="22"/>
                    </a:cubicBezTo>
                    <a:cubicBezTo>
                      <a:pt x="60" y="6"/>
                      <a:pt x="60" y="6"/>
                      <a:pt x="60" y="6"/>
                    </a:cubicBezTo>
                    <a:cubicBezTo>
                      <a:pt x="60" y="3"/>
                      <a:pt x="57" y="0"/>
                      <a:pt x="54" y="0"/>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766">
                  <a:defRPr/>
                </a:pPr>
                <a:endParaRPr lang="en-US" sz="1796">
                  <a:solidFill>
                    <a:srgbClr val="293E40"/>
                  </a:solidFill>
                </a:endParaRPr>
              </a:p>
            </p:txBody>
          </p:sp>
        </p:grpSp>
        <p:sp>
          <p:nvSpPr>
            <p:cNvPr id="147" name="TextBox 146">
              <a:extLst>
                <a:ext uri="{FF2B5EF4-FFF2-40B4-BE49-F238E27FC236}">
                  <a16:creationId xmlns:a16="http://schemas.microsoft.com/office/drawing/2014/main" id="{75BDCCEB-9220-490A-8B30-355D0FBB45E3}"/>
                </a:ext>
              </a:extLst>
            </p:cNvPr>
            <p:cNvSpPr txBox="1"/>
            <p:nvPr/>
          </p:nvSpPr>
          <p:spPr>
            <a:xfrm>
              <a:off x="7846790" y="2659149"/>
              <a:ext cx="1390736" cy="383139"/>
            </a:xfrm>
            <a:prstGeom prst="rect">
              <a:avLst/>
            </a:prstGeom>
            <a:noFill/>
          </p:spPr>
          <p:txBody>
            <a:bodyPr wrap="square" rtlCol="0">
              <a:spAutoFit/>
            </a:bodyPr>
            <a:lstStyle/>
            <a:p>
              <a:pPr algn="ctr" defTabSz="456492">
                <a:lnSpc>
                  <a:spcPct val="90000"/>
                </a:lnSpc>
                <a:defRPr/>
              </a:pPr>
              <a:r>
                <a:rPr lang="en-US" sz="1100" b="1">
                  <a:solidFill>
                    <a:srgbClr val="293E40"/>
                  </a:solidFill>
                </a:rPr>
                <a:t>Continuous</a:t>
              </a:r>
            </a:p>
            <a:p>
              <a:pPr algn="ctr" defTabSz="456492">
                <a:lnSpc>
                  <a:spcPct val="90000"/>
                </a:lnSpc>
                <a:defRPr/>
              </a:pPr>
              <a:r>
                <a:rPr lang="en-US" sz="1100" b="1">
                  <a:solidFill>
                    <a:srgbClr val="293E40"/>
                  </a:solidFill>
                </a:rPr>
                <a:t>Compliance</a:t>
              </a:r>
            </a:p>
          </p:txBody>
        </p:sp>
      </p:grpSp>
      <p:cxnSp>
        <p:nvCxnSpPr>
          <p:cNvPr id="23" name="Straight Arrow Connector 22">
            <a:extLst>
              <a:ext uri="{FF2B5EF4-FFF2-40B4-BE49-F238E27FC236}">
                <a16:creationId xmlns:a16="http://schemas.microsoft.com/office/drawing/2014/main" id="{3714A62A-8A8C-4079-B001-E419F7AF74BC}"/>
              </a:ext>
            </a:extLst>
          </p:cNvPr>
          <p:cNvCxnSpPr>
            <a:cxnSpLocks/>
          </p:cNvCxnSpPr>
          <p:nvPr/>
        </p:nvCxnSpPr>
        <p:spPr>
          <a:xfrm flipH="1" flipV="1">
            <a:off x="3898070" y="1529916"/>
            <a:ext cx="1281635" cy="36060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EFF983A-CE60-4C7F-80FE-C6DD31085515}"/>
              </a:ext>
            </a:extLst>
          </p:cNvPr>
          <p:cNvCxnSpPr>
            <a:cxnSpLocks/>
          </p:cNvCxnSpPr>
          <p:nvPr/>
        </p:nvCxnSpPr>
        <p:spPr>
          <a:xfrm flipH="1">
            <a:off x="3899088" y="2561937"/>
            <a:ext cx="1220913" cy="19611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1406C56E-9051-4B28-824D-BAA57790CBC0}"/>
              </a:ext>
            </a:extLst>
          </p:cNvPr>
          <p:cNvCxnSpPr>
            <a:cxnSpLocks/>
          </p:cNvCxnSpPr>
          <p:nvPr/>
        </p:nvCxnSpPr>
        <p:spPr>
          <a:xfrm flipV="1">
            <a:off x="7018980" y="1575996"/>
            <a:ext cx="1384595" cy="313840"/>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25A04202-82DD-4A07-82F6-A0275F84A9A1}"/>
              </a:ext>
            </a:extLst>
          </p:cNvPr>
          <p:cNvCxnSpPr>
            <a:cxnSpLocks/>
          </p:cNvCxnSpPr>
          <p:nvPr/>
        </p:nvCxnSpPr>
        <p:spPr>
          <a:xfrm>
            <a:off x="7066437" y="2582070"/>
            <a:ext cx="1290692" cy="175977"/>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AF195D1-7C9A-4468-A2EB-26DBCF91B1F7}"/>
              </a:ext>
            </a:extLst>
          </p:cNvPr>
          <p:cNvGrpSpPr/>
          <p:nvPr/>
        </p:nvGrpSpPr>
        <p:grpSpPr>
          <a:xfrm>
            <a:off x="5120001" y="1419421"/>
            <a:ext cx="1946437" cy="1736816"/>
            <a:chOff x="5133021" y="2442299"/>
            <a:chExt cx="1950404" cy="1950404"/>
          </a:xfrm>
        </p:grpSpPr>
        <p:sp>
          <p:nvSpPr>
            <p:cNvPr id="32" name="Oval 31">
              <a:extLst>
                <a:ext uri="{FF2B5EF4-FFF2-40B4-BE49-F238E27FC236}">
                  <a16:creationId xmlns:a16="http://schemas.microsoft.com/office/drawing/2014/main" id="{7BC86656-57C4-4AE0-9162-36661395D326}"/>
                </a:ext>
              </a:extLst>
            </p:cNvPr>
            <p:cNvSpPr/>
            <p:nvPr/>
          </p:nvSpPr>
          <p:spPr>
            <a:xfrm>
              <a:off x="5133021" y="2442299"/>
              <a:ext cx="1950404" cy="19504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8">
                <a:defRPr/>
              </a:pPr>
              <a:endParaRPr lang="en-US" sz="1600">
                <a:solidFill>
                  <a:srgbClr val="FFFFFF"/>
                </a:solidFill>
              </a:endParaRPr>
            </a:p>
          </p:txBody>
        </p:sp>
        <p:sp>
          <p:nvSpPr>
            <p:cNvPr id="33" name="TextBox 32">
              <a:extLst>
                <a:ext uri="{FF2B5EF4-FFF2-40B4-BE49-F238E27FC236}">
                  <a16:creationId xmlns:a16="http://schemas.microsoft.com/office/drawing/2014/main" id="{C545F857-CB65-4A5D-9EBB-0E5358C187C8}"/>
                </a:ext>
              </a:extLst>
            </p:cNvPr>
            <p:cNvSpPr txBox="1"/>
            <p:nvPr/>
          </p:nvSpPr>
          <p:spPr>
            <a:xfrm>
              <a:off x="5504419" y="3464657"/>
              <a:ext cx="1207606" cy="829071"/>
            </a:xfrm>
            <a:prstGeom prst="rect">
              <a:avLst/>
            </a:prstGeom>
            <a:noFill/>
          </p:spPr>
          <p:txBody>
            <a:bodyPr wrap="none" rtlCol="0">
              <a:spAutoFit/>
            </a:bodyPr>
            <a:lstStyle/>
            <a:p>
              <a:pPr algn="ctr" defTabSz="456492">
                <a:defRPr/>
              </a:pPr>
              <a:r>
                <a:rPr lang="en-US" sz="1400" b="1">
                  <a:solidFill>
                    <a:srgbClr val="FFFFFF"/>
                  </a:solidFill>
                </a:rPr>
                <a:t>DevOps</a:t>
              </a:r>
            </a:p>
            <a:p>
              <a:pPr algn="ctr" defTabSz="456492">
                <a:defRPr/>
              </a:pPr>
              <a:r>
                <a:rPr lang="en-US" sz="1400" b="1">
                  <a:solidFill>
                    <a:srgbClr val="FFFFFF"/>
                  </a:solidFill>
                </a:rPr>
                <a:t>Data Model</a:t>
              </a:r>
            </a:p>
            <a:p>
              <a:pPr algn="ctr" defTabSz="456492">
                <a:defRPr/>
              </a:pPr>
              <a:r>
                <a:rPr lang="en-US" sz="1400" b="1">
                  <a:solidFill>
                    <a:srgbClr val="FFFFFF"/>
                  </a:solidFill>
                </a:rPr>
                <a:t>&amp; CSDM</a:t>
              </a:r>
            </a:p>
          </p:txBody>
        </p:sp>
        <p:grpSp>
          <p:nvGrpSpPr>
            <p:cNvPr id="34" name="Group 51">
              <a:extLst>
                <a:ext uri="{FF2B5EF4-FFF2-40B4-BE49-F238E27FC236}">
                  <a16:creationId xmlns:a16="http://schemas.microsoft.com/office/drawing/2014/main" id="{D8FFBCFA-BF39-4487-9C2D-6C5EE8BF202A}"/>
                </a:ext>
              </a:extLst>
            </p:cNvPr>
            <p:cNvGrpSpPr>
              <a:grpSpLocks noChangeAspect="1"/>
            </p:cNvGrpSpPr>
            <p:nvPr/>
          </p:nvGrpSpPr>
          <p:grpSpPr bwMode="auto">
            <a:xfrm>
              <a:off x="5860393" y="2781682"/>
              <a:ext cx="495663" cy="661602"/>
              <a:chOff x="6267" y="887"/>
              <a:chExt cx="230" cy="307"/>
            </a:xfrm>
          </p:grpSpPr>
          <p:sp>
            <p:nvSpPr>
              <p:cNvPr id="35" name="Oval 52">
                <a:extLst>
                  <a:ext uri="{FF2B5EF4-FFF2-40B4-BE49-F238E27FC236}">
                    <a16:creationId xmlns:a16="http://schemas.microsoft.com/office/drawing/2014/main" id="{F9AB3B8A-1532-4D89-86BA-4D70FDBE5A04}"/>
                  </a:ext>
                </a:extLst>
              </p:cNvPr>
              <p:cNvSpPr>
                <a:spLocks noChangeArrowheads="1"/>
              </p:cNvSpPr>
              <p:nvPr/>
            </p:nvSpPr>
            <p:spPr bwMode="auto">
              <a:xfrm>
                <a:off x="6314" y="922"/>
                <a:ext cx="137" cy="53"/>
              </a:xfrm>
              <a:prstGeom prst="ellipse">
                <a:avLst/>
              </a:pr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600">
                  <a:solidFill>
                    <a:srgbClr val="293E40"/>
                  </a:solidFill>
                </a:endParaRPr>
              </a:p>
            </p:txBody>
          </p:sp>
          <p:sp>
            <p:nvSpPr>
              <p:cNvPr id="36" name="Freeform 53">
                <a:extLst>
                  <a:ext uri="{FF2B5EF4-FFF2-40B4-BE49-F238E27FC236}">
                    <a16:creationId xmlns:a16="http://schemas.microsoft.com/office/drawing/2014/main" id="{60B3DE30-EF77-4A2A-9246-2513089A3130}"/>
                  </a:ext>
                </a:extLst>
              </p:cNvPr>
              <p:cNvSpPr>
                <a:spLocks noEditPoints="1"/>
              </p:cNvSpPr>
              <p:nvPr/>
            </p:nvSpPr>
            <p:spPr bwMode="auto">
              <a:xfrm>
                <a:off x="6267" y="887"/>
                <a:ext cx="230" cy="307"/>
              </a:xfrm>
              <a:custGeom>
                <a:avLst/>
                <a:gdLst>
                  <a:gd name="T0" fmla="*/ 188 w 188"/>
                  <a:gd name="T1" fmla="*/ 50 h 244"/>
                  <a:gd name="T2" fmla="*/ 94 w 188"/>
                  <a:gd name="T3" fmla="*/ 0 h 244"/>
                  <a:gd name="T4" fmla="*/ 0 w 188"/>
                  <a:gd name="T5" fmla="*/ 50 h 244"/>
                  <a:gd name="T6" fmla="*/ 0 w 188"/>
                  <a:gd name="T7" fmla="*/ 200 h 244"/>
                  <a:gd name="T8" fmla="*/ 94 w 188"/>
                  <a:gd name="T9" fmla="*/ 244 h 244"/>
                  <a:gd name="T10" fmla="*/ 188 w 188"/>
                  <a:gd name="T11" fmla="*/ 200 h 244"/>
                  <a:gd name="T12" fmla="*/ 188 w 188"/>
                  <a:gd name="T13" fmla="*/ 50 h 244"/>
                  <a:gd name="T14" fmla="*/ 176 w 188"/>
                  <a:gd name="T15" fmla="*/ 150 h 244"/>
                  <a:gd name="T16" fmla="*/ 176 w 188"/>
                  <a:gd name="T17" fmla="*/ 152 h 244"/>
                  <a:gd name="T18" fmla="*/ 94 w 188"/>
                  <a:gd name="T19" fmla="*/ 184 h 244"/>
                  <a:gd name="T20" fmla="*/ 12 w 188"/>
                  <a:gd name="T21" fmla="*/ 152 h 244"/>
                  <a:gd name="T22" fmla="*/ 12 w 188"/>
                  <a:gd name="T23" fmla="*/ 150 h 244"/>
                  <a:gd name="T24" fmla="*/ 12 w 188"/>
                  <a:gd name="T25" fmla="*/ 126 h 244"/>
                  <a:gd name="T26" fmla="*/ 94 w 188"/>
                  <a:gd name="T27" fmla="*/ 148 h 244"/>
                  <a:gd name="T28" fmla="*/ 176 w 188"/>
                  <a:gd name="T29" fmla="*/ 126 h 244"/>
                  <a:gd name="T30" fmla="*/ 176 w 188"/>
                  <a:gd name="T31" fmla="*/ 150 h 244"/>
                  <a:gd name="T32" fmla="*/ 176 w 188"/>
                  <a:gd name="T33" fmla="*/ 104 h 244"/>
                  <a:gd name="T34" fmla="*/ 94 w 188"/>
                  <a:gd name="T35" fmla="*/ 136 h 244"/>
                  <a:gd name="T36" fmla="*/ 12 w 188"/>
                  <a:gd name="T37" fmla="*/ 104 h 244"/>
                  <a:gd name="T38" fmla="*/ 12 w 188"/>
                  <a:gd name="T39" fmla="*/ 102 h 244"/>
                  <a:gd name="T40" fmla="*/ 12 w 188"/>
                  <a:gd name="T41" fmla="*/ 75 h 244"/>
                  <a:gd name="T42" fmla="*/ 94 w 188"/>
                  <a:gd name="T43" fmla="*/ 100 h 244"/>
                  <a:gd name="T44" fmla="*/ 176 w 188"/>
                  <a:gd name="T45" fmla="*/ 75 h 244"/>
                  <a:gd name="T46" fmla="*/ 176 w 188"/>
                  <a:gd name="T47" fmla="*/ 102 h 244"/>
                  <a:gd name="T48" fmla="*/ 176 w 188"/>
                  <a:gd name="T49" fmla="*/ 104 h 244"/>
                  <a:gd name="T50" fmla="*/ 94 w 188"/>
                  <a:gd name="T51" fmla="*/ 12 h 244"/>
                  <a:gd name="T52" fmla="*/ 176 w 188"/>
                  <a:gd name="T53" fmla="*/ 50 h 244"/>
                  <a:gd name="T54" fmla="*/ 94 w 188"/>
                  <a:gd name="T55" fmla="*/ 88 h 244"/>
                  <a:gd name="T56" fmla="*/ 12 w 188"/>
                  <a:gd name="T57" fmla="*/ 50 h 244"/>
                  <a:gd name="T58" fmla="*/ 94 w 188"/>
                  <a:gd name="T59" fmla="*/ 12 h 244"/>
                  <a:gd name="T60" fmla="*/ 94 w 188"/>
                  <a:gd name="T61" fmla="*/ 232 h 244"/>
                  <a:gd name="T62" fmla="*/ 12 w 188"/>
                  <a:gd name="T63" fmla="*/ 200 h 244"/>
                  <a:gd name="T64" fmla="*/ 12 w 188"/>
                  <a:gd name="T65" fmla="*/ 174 h 244"/>
                  <a:gd name="T66" fmla="*/ 94 w 188"/>
                  <a:gd name="T67" fmla="*/ 196 h 244"/>
                  <a:gd name="T68" fmla="*/ 176 w 188"/>
                  <a:gd name="T69" fmla="*/ 174 h 244"/>
                  <a:gd name="T70" fmla="*/ 176 w 188"/>
                  <a:gd name="T71" fmla="*/ 200 h 244"/>
                  <a:gd name="T72" fmla="*/ 94 w 188"/>
                  <a:gd name="T73"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8" h="244">
                    <a:moveTo>
                      <a:pt x="188" y="50"/>
                    </a:moveTo>
                    <a:cubicBezTo>
                      <a:pt x="188" y="22"/>
                      <a:pt x="147" y="0"/>
                      <a:pt x="94" y="0"/>
                    </a:cubicBezTo>
                    <a:cubicBezTo>
                      <a:pt x="41" y="0"/>
                      <a:pt x="0" y="22"/>
                      <a:pt x="0" y="50"/>
                    </a:cubicBezTo>
                    <a:cubicBezTo>
                      <a:pt x="0" y="51"/>
                      <a:pt x="0" y="200"/>
                      <a:pt x="0" y="200"/>
                    </a:cubicBezTo>
                    <a:cubicBezTo>
                      <a:pt x="0" y="225"/>
                      <a:pt x="40" y="244"/>
                      <a:pt x="94" y="244"/>
                    </a:cubicBezTo>
                    <a:cubicBezTo>
                      <a:pt x="148" y="244"/>
                      <a:pt x="188" y="225"/>
                      <a:pt x="188" y="200"/>
                    </a:cubicBezTo>
                    <a:cubicBezTo>
                      <a:pt x="188" y="200"/>
                      <a:pt x="188" y="51"/>
                      <a:pt x="188" y="50"/>
                    </a:cubicBezTo>
                    <a:close/>
                    <a:moveTo>
                      <a:pt x="176" y="150"/>
                    </a:moveTo>
                    <a:cubicBezTo>
                      <a:pt x="176" y="152"/>
                      <a:pt x="176" y="152"/>
                      <a:pt x="176" y="152"/>
                    </a:cubicBezTo>
                    <a:cubicBezTo>
                      <a:pt x="176" y="167"/>
                      <a:pt x="142" y="184"/>
                      <a:pt x="94" y="184"/>
                    </a:cubicBezTo>
                    <a:cubicBezTo>
                      <a:pt x="46" y="184"/>
                      <a:pt x="12" y="167"/>
                      <a:pt x="12" y="152"/>
                    </a:cubicBezTo>
                    <a:cubicBezTo>
                      <a:pt x="12" y="150"/>
                      <a:pt x="12" y="150"/>
                      <a:pt x="12" y="150"/>
                    </a:cubicBezTo>
                    <a:cubicBezTo>
                      <a:pt x="12" y="126"/>
                      <a:pt x="12" y="126"/>
                      <a:pt x="12" y="126"/>
                    </a:cubicBezTo>
                    <a:cubicBezTo>
                      <a:pt x="28" y="139"/>
                      <a:pt x="58" y="148"/>
                      <a:pt x="94" y="148"/>
                    </a:cubicBezTo>
                    <a:cubicBezTo>
                      <a:pt x="130" y="148"/>
                      <a:pt x="160" y="139"/>
                      <a:pt x="176" y="126"/>
                    </a:cubicBezTo>
                    <a:lnTo>
                      <a:pt x="176" y="150"/>
                    </a:lnTo>
                    <a:close/>
                    <a:moveTo>
                      <a:pt x="176" y="104"/>
                    </a:moveTo>
                    <a:cubicBezTo>
                      <a:pt x="176" y="119"/>
                      <a:pt x="142" y="136"/>
                      <a:pt x="94" y="136"/>
                    </a:cubicBezTo>
                    <a:cubicBezTo>
                      <a:pt x="46" y="136"/>
                      <a:pt x="12" y="119"/>
                      <a:pt x="12" y="104"/>
                    </a:cubicBezTo>
                    <a:cubicBezTo>
                      <a:pt x="12" y="102"/>
                      <a:pt x="12" y="102"/>
                      <a:pt x="12" y="102"/>
                    </a:cubicBezTo>
                    <a:cubicBezTo>
                      <a:pt x="12" y="75"/>
                      <a:pt x="12" y="75"/>
                      <a:pt x="12" y="75"/>
                    </a:cubicBezTo>
                    <a:cubicBezTo>
                      <a:pt x="28" y="90"/>
                      <a:pt x="58" y="100"/>
                      <a:pt x="94" y="100"/>
                    </a:cubicBezTo>
                    <a:cubicBezTo>
                      <a:pt x="130" y="100"/>
                      <a:pt x="160" y="90"/>
                      <a:pt x="176" y="75"/>
                    </a:cubicBezTo>
                    <a:cubicBezTo>
                      <a:pt x="176" y="102"/>
                      <a:pt x="176" y="102"/>
                      <a:pt x="176" y="102"/>
                    </a:cubicBezTo>
                    <a:lnTo>
                      <a:pt x="176" y="104"/>
                    </a:lnTo>
                    <a:close/>
                    <a:moveTo>
                      <a:pt x="94" y="12"/>
                    </a:moveTo>
                    <a:cubicBezTo>
                      <a:pt x="138" y="12"/>
                      <a:pt x="176" y="29"/>
                      <a:pt x="176" y="50"/>
                    </a:cubicBezTo>
                    <a:cubicBezTo>
                      <a:pt x="176" y="71"/>
                      <a:pt x="138" y="88"/>
                      <a:pt x="94" y="88"/>
                    </a:cubicBezTo>
                    <a:cubicBezTo>
                      <a:pt x="50" y="88"/>
                      <a:pt x="12" y="71"/>
                      <a:pt x="12" y="50"/>
                    </a:cubicBezTo>
                    <a:cubicBezTo>
                      <a:pt x="12" y="29"/>
                      <a:pt x="50" y="12"/>
                      <a:pt x="94" y="12"/>
                    </a:cubicBezTo>
                    <a:close/>
                    <a:moveTo>
                      <a:pt x="94" y="232"/>
                    </a:moveTo>
                    <a:cubicBezTo>
                      <a:pt x="46" y="232"/>
                      <a:pt x="12" y="215"/>
                      <a:pt x="12" y="200"/>
                    </a:cubicBezTo>
                    <a:cubicBezTo>
                      <a:pt x="12" y="174"/>
                      <a:pt x="12" y="174"/>
                      <a:pt x="12" y="174"/>
                    </a:cubicBezTo>
                    <a:cubicBezTo>
                      <a:pt x="28" y="187"/>
                      <a:pt x="58" y="196"/>
                      <a:pt x="94" y="196"/>
                    </a:cubicBezTo>
                    <a:cubicBezTo>
                      <a:pt x="130" y="196"/>
                      <a:pt x="160" y="187"/>
                      <a:pt x="176" y="174"/>
                    </a:cubicBezTo>
                    <a:cubicBezTo>
                      <a:pt x="176" y="200"/>
                      <a:pt x="176" y="200"/>
                      <a:pt x="176" y="200"/>
                    </a:cubicBezTo>
                    <a:cubicBezTo>
                      <a:pt x="176" y="215"/>
                      <a:pt x="142" y="232"/>
                      <a:pt x="94"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913578">
                  <a:defRPr/>
                </a:pPr>
                <a:endParaRPr lang="en-US" sz="1600">
                  <a:solidFill>
                    <a:srgbClr val="293E40"/>
                  </a:solidFill>
                </a:endParaRPr>
              </a:p>
            </p:txBody>
          </p:sp>
        </p:grpSp>
      </p:grpSp>
      <p:cxnSp>
        <p:nvCxnSpPr>
          <p:cNvPr id="162" name="Straight Arrow Connector 161">
            <a:extLst>
              <a:ext uri="{FF2B5EF4-FFF2-40B4-BE49-F238E27FC236}">
                <a16:creationId xmlns:a16="http://schemas.microsoft.com/office/drawing/2014/main" id="{ABA0EFD3-07F4-46F7-8189-65AE8C9967D8}"/>
              </a:ext>
            </a:extLst>
          </p:cNvPr>
          <p:cNvCxnSpPr>
            <a:cxnSpLocks/>
          </p:cNvCxnSpPr>
          <p:nvPr/>
        </p:nvCxnSpPr>
        <p:spPr>
          <a:xfrm flipH="1">
            <a:off x="3880283" y="2988760"/>
            <a:ext cx="1471515" cy="846297"/>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E271050-C51A-42F5-A80E-F6153D9935FE}"/>
              </a:ext>
            </a:extLst>
          </p:cNvPr>
          <p:cNvCxnSpPr>
            <a:cxnSpLocks/>
          </p:cNvCxnSpPr>
          <p:nvPr/>
        </p:nvCxnSpPr>
        <p:spPr>
          <a:xfrm>
            <a:off x="6748793" y="3013867"/>
            <a:ext cx="1622507" cy="821188"/>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858D008A-3AC7-4944-B751-1380D9158343}"/>
              </a:ext>
            </a:extLst>
          </p:cNvPr>
          <p:cNvGrpSpPr/>
          <p:nvPr/>
        </p:nvGrpSpPr>
        <p:grpSpPr>
          <a:xfrm>
            <a:off x="8291815" y="1104633"/>
            <a:ext cx="1415633" cy="785204"/>
            <a:chOff x="8073194" y="3627358"/>
            <a:chExt cx="1416371" cy="785614"/>
          </a:xfrm>
        </p:grpSpPr>
        <p:grpSp>
          <p:nvGrpSpPr>
            <p:cNvPr id="171" name="Group 54">
              <a:extLst>
                <a:ext uri="{FF2B5EF4-FFF2-40B4-BE49-F238E27FC236}">
                  <a16:creationId xmlns:a16="http://schemas.microsoft.com/office/drawing/2014/main" id="{33FEF998-AD9C-4569-BF11-C05D581DA116}"/>
                </a:ext>
              </a:extLst>
            </p:cNvPr>
            <p:cNvGrpSpPr>
              <a:grpSpLocks noChangeAspect="1"/>
            </p:cNvGrpSpPr>
            <p:nvPr/>
          </p:nvGrpSpPr>
          <p:grpSpPr bwMode="auto">
            <a:xfrm>
              <a:off x="8594593" y="3627358"/>
              <a:ext cx="392011" cy="506281"/>
              <a:chOff x="6273" y="2193"/>
              <a:chExt cx="247" cy="319"/>
            </a:xfrm>
          </p:grpSpPr>
          <p:sp>
            <p:nvSpPr>
              <p:cNvPr id="172" name="Freeform 55">
                <a:extLst>
                  <a:ext uri="{FF2B5EF4-FFF2-40B4-BE49-F238E27FC236}">
                    <a16:creationId xmlns:a16="http://schemas.microsoft.com/office/drawing/2014/main" id="{6D1FE5B0-61D6-4DF3-9C56-37042A9292B2}"/>
                  </a:ext>
                </a:extLst>
              </p:cNvPr>
              <p:cNvSpPr>
                <a:spLocks noEditPoints="1"/>
              </p:cNvSpPr>
              <p:nvPr/>
            </p:nvSpPr>
            <p:spPr bwMode="auto">
              <a:xfrm>
                <a:off x="6273" y="2237"/>
                <a:ext cx="247" cy="232"/>
              </a:xfrm>
              <a:custGeom>
                <a:avLst/>
                <a:gdLst>
                  <a:gd name="T0" fmla="*/ 170 w 188"/>
                  <a:gd name="T1" fmla="*/ 92 h 172"/>
                  <a:gd name="T2" fmla="*/ 126 w 188"/>
                  <a:gd name="T3" fmla="*/ 92 h 172"/>
                  <a:gd name="T4" fmla="*/ 126 w 188"/>
                  <a:gd name="T5" fmla="*/ 80 h 172"/>
                  <a:gd name="T6" fmla="*/ 170 w 188"/>
                  <a:gd name="T7" fmla="*/ 80 h 172"/>
                  <a:gd name="T8" fmla="*/ 176 w 188"/>
                  <a:gd name="T9" fmla="*/ 74 h 172"/>
                  <a:gd name="T10" fmla="*/ 176 w 188"/>
                  <a:gd name="T11" fmla="*/ 18 h 172"/>
                  <a:gd name="T12" fmla="*/ 170 w 188"/>
                  <a:gd name="T13" fmla="*/ 12 h 172"/>
                  <a:gd name="T14" fmla="*/ 78 w 188"/>
                  <a:gd name="T15" fmla="*/ 12 h 172"/>
                  <a:gd name="T16" fmla="*/ 78 w 188"/>
                  <a:gd name="T17" fmla="*/ 0 h 172"/>
                  <a:gd name="T18" fmla="*/ 170 w 188"/>
                  <a:gd name="T19" fmla="*/ 0 h 172"/>
                  <a:gd name="T20" fmla="*/ 188 w 188"/>
                  <a:gd name="T21" fmla="*/ 18 h 172"/>
                  <a:gd name="T22" fmla="*/ 188 w 188"/>
                  <a:gd name="T23" fmla="*/ 74 h 172"/>
                  <a:gd name="T24" fmla="*/ 170 w 188"/>
                  <a:gd name="T25" fmla="*/ 92 h 172"/>
                  <a:gd name="T26" fmla="*/ 118 w 188"/>
                  <a:gd name="T27" fmla="*/ 160 h 172"/>
                  <a:gd name="T28" fmla="*/ 18 w 188"/>
                  <a:gd name="T29" fmla="*/ 160 h 172"/>
                  <a:gd name="T30" fmla="*/ 12 w 188"/>
                  <a:gd name="T31" fmla="*/ 154 h 172"/>
                  <a:gd name="T32" fmla="*/ 12 w 188"/>
                  <a:gd name="T33" fmla="*/ 98 h 172"/>
                  <a:gd name="T34" fmla="*/ 18 w 188"/>
                  <a:gd name="T35" fmla="*/ 92 h 172"/>
                  <a:gd name="T36" fmla="*/ 62 w 188"/>
                  <a:gd name="T37" fmla="*/ 92 h 172"/>
                  <a:gd name="T38" fmla="*/ 62 w 188"/>
                  <a:gd name="T39" fmla="*/ 80 h 172"/>
                  <a:gd name="T40" fmla="*/ 18 w 188"/>
                  <a:gd name="T41" fmla="*/ 80 h 172"/>
                  <a:gd name="T42" fmla="*/ 0 w 188"/>
                  <a:gd name="T43" fmla="*/ 98 h 172"/>
                  <a:gd name="T44" fmla="*/ 0 w 188"/>
                  <a:gd name="T45" fmla="*/ 154 h 172"/>
                  <a:gd name="T46" fmla="*/ 18 w 188"/>
                  <a:gd name="T47" fmla="*/ 172 h 172"/>
                  <a:gd name="T48" fmla="*/ 118 w 188"/>
                  <a:gd name="T49" fmla="*/ 172 h 172"/>
                  <a:gd name="T50" fmla="*/ 118 w 188"/>
                  <a:gd name="T51" fmla="*/ 1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72">
                    <a:moveTo>
                      <a:pt x="170" y="92"/>
                    </a:moveTo>
                    <a:cubicBezTo>
                      <a:pt x="126" y="92"/>
                      <a:pt x="126" y="92"/>
                      <a:pt x="126" y="92"/>
                    </a:cubicBezTo>
                    <a:cubicBezTo>
                      <a:pt x="126" y="80"/>
                      <a:pt x="126" y="80"/>
                      <a:pt x="126" y="80"/>
                    </a:cubicBezTo>
                    <a:cubicBezTo>
                      <a:pt x="170" y="80"/>
                      <a:pt x="170" y="80"/>
                      <a:pt x="170" y="80"/>
                    </a:cubicBezTo>
                    <a:cubicBezTo>
                      <a:pt x="173" y="80"/>
                      <a:pt x="176" y="77"/>
                      <a:pt x="176" y="74"/>
                    </a:cubicBezTo>
                    <a:cubicBezTo>
                      <a:pt x="176" y="18"/>
                      <a:pt x="176" y="18"/>
                      <a:pt x="176" y="18"/>
                    </a:cubicBezTo>
                    <a:cubicBezTo>
                      <a:pt x="176" y="15"/>
                      <a:pt x="173" y="12"/>
                      <a:pt x="170" y="12"/>
                    </a:cubicBezTo>
                    <a:cubicBezTo>
                      <a:pt x="78" y="12"/>
                      <a:pt x="78" y="12"/>
                      <a:pt x="78" y="12"/>
                    </a:cubicBezTo>
                    <a:cubicBezTo>
                      <a:pt x="78" y="0"/>
                      <a:pt x="78" y="0"/>
                      <a:pt x="78" y="0"/>
                    </a:cubicBezTo>
                    <a:cubicBezTo>
                      <a:pt x="170" y="0"/>
                      <a:pt x="170" y="0"/>
                      <a:pt x="170" y="0"/>
                    </a:cubicBezTo>
                    <a:cubicBezTo>
                      <a:pt x="180" y="0"/>
                      <a:pt x="188" y="8"/>
                      <a:pt x="188" y="18"/>
                    </a:cubicBezTo>
                    <a:cubicBezTo>
                      <a:pt x="188" y="74"/>
                      <a:pt x="188" y="74"/>
                      <a:pt x="188" y="74"/>
                    </a:cubicBezTo>
                    <a:cubicBezTo>
                      <a:pt x="188" y="84"/>
                      <a:pt x="180" y="92"/>
                      <a:pt x="170" y="92"/>
                    </a:cubicBezTo>
                    <a:close/>
                    <a:moveTo>
                      <a:pt x="118" y="160"/>
                    </a:moveTo>
                    <a:cubicBezTo>
                      <a:pt x="18" y="160"/>
                      <a:pt x="18" y="160"/>
                      <a:pt x="18" y="160"/>
                    </a:cubicBezTo>
                    <a:cubicBezTo>
                      <a:pt x="15" y="160"/>
                      <a:pt x="12" y="157"/>
                      <a:pt x="12" y="154"/>
                    </a:cubicBezTo>
                    <a:cubicBezTo>
                      <a:pt x="12" y="98"/>
                      <a:pt x="12" y="98"/>
                      <a:pt x="12" y="98"/>
                    </a:cubicBezTo>
                    <a:cubicBezTo>
                      <a:pt x="12" y="95"/>
                      <a:pt x="15" y="92"/>
                      <a:pt x="18" y="92"/>
                    </a:cubicBezTo>
                    <a:cubicBezTo>
                      <a:pt x="62" y="92"/>
                      <a:pt x="62" y="92"/>
                      <a:pt x="62" y="92"/>
                    </a:cubicBezTo>
                    <a:cubicBezTo>
                      <a:pt x="62" y="80"/>
                      <a:pt x="62" y="80"/>
                      <a:pt x="62" y="80"/>
                    </a:cubicBezTo>
                    <a:cubicBezTo>
                      <a:pt x="18" y="80"/>
                      <a:pt x="18" y="80"/>
                      <a:pt x="18" y="80"/>
                    </a:cubicBezTo>
                    <a:cubicBezTo>
                      <a:pt x="8" y="80"/>
                      <a:pt x="0" y="88"/>
                      <a:pt x="0" y="98"/>
                    </a:cubicBezTo>
                    <a:cubicBezTo>
                      <a:pt x="0" y="154"/>
                      <a:pt x="0" y="154"/>
                      <a:pt x="0" y="154"/>
                    </a:cubicBezTo>
                    <a:cubicBezTo>
                      <a:pt x="0" y="164"/>
                      <a:pt x="8" y="172"/>
                      <a:pt x="18" y="172"/>
                    </a:cubicBezTo>
                    <a:cubicBezTo>
                      <a:pt x="118" y="172"/>
                      <a:pt x="118" y="172"/>
                      <a:pt x="118" y="172"/>
                    </a:cubicBezTo>
                    <a:lnTo>
                      <a:pt x="118" y="160"/>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766">
                  <a:defRPr/>
                </a:pPr>
                <a:endParaRPr lang="en-US" sz="1796">
                  <a:solidFill>
                    <a:srgbClr val="293E40"/>
                  </a:solidFill>
                </a:endParaRPr>
              </a:p>
            </p:txBody>
          </p:sp>
          <p:sp>
            <p:nvSpPr>
              <p:cNvPr id="173" name="Freeform 56">
                <a:extLst>
                  <a:ext uri="{FF2B5EF4-FFF2-40B4-BE49-F238E27FC236}">
                    <a16:creationId xmlns:a16="http://schemas.microsoft.com/office/drawing/2014/main" id="{4EE8ECE2-39E9-4DAB-B692-3ED9A183FD3E}"/>
                  </a:ext>
                </a:extLst>
              </p:cNvPr>
              <p:cNvSpPr>
                <a:spLocks noEditPoints="1"/>
              </p:cNvSpPr>
              <p:nvPr/>
            </p:nvSpPr>
            <p:spPr bwMode="auto">
              <a:xfrm>
                <a:off x="6284" y="2193"/>
                <a:ext cx="236" cy="319"/>
              </a:xfrm>
              <a:custGeom>
                <a:avLst/>
                <a:gdLst>
                  <a:gd name="T0" fmla="*/ 76 w 180"/>
                  <a:gd name="T1" fmla="*/ 38 h 236"/>
                  <a:gd name="T2" fmla="*/ 38 w 180"/>
                  <a:gd name="T3" fmla="*/ 76 h 236"/>
                  <a:gd name="T4" fmla="*/ 0 w 180"/>
                  <a:gd name="T5" fmla="*/ 38 h 236"/>
                  <a:gd name="T6" fmla="*/ 38 w 180"/>
                  <a:gd name="T7" fmla="*/ 0 h 236"/>
                  <a:gd name="T8" fmla="*/ 76 w 180"/>
                  <a:gd name="T9" fmla="*/ 38 h 236"/>
                  <a:gd name="T10" fmla="*/ 142 w 180"/>
                  <a:gd name="T11" fmla="*/ 160 h 236"/>
                  <a:gd name="T12" fmla="*/ 104 w 180"/>
                  <a:gd name="T13" fmla="*/ 198 h 236"/>
                  <a:gd name="T14" fmla="*/ 142 w 180"/>
                  <a:gd name="T15" fmla="*/ 236 h 236"/>
                  <a:gd name="T16" fmla="*/ 180 w 180"/>
                  <a:gd name="T17" fmla="*/ 198 h 236"/>
                  <a:gd name="T18" fmla="*/ 142 w 180"/>
                  <a:gd name="T19" fmla="*/ 160 h 236"/>
                  <a:gd name="T20" fmla="*/ 86 w 180"/>
                  <a:gd name="T21" fmla="*/ 80 h 236"/>
                  <a:gd name="T22" fmla="*/ 48 w 180"/>
                  <a:gd name="T23" fmla="*/ 118 h 236"/>
                  <a:gd name="T24" fmla="*/ 86 w 180"/>
                  <a:gd name="T25" fmla="*/ 156 h 236"/>
                  <a:gd name="T26" fmla="*/ 124 w 180"/>
                  <a:gd name="T27" fmla="*/ 118 h 236"/>
                  <a:gd name="T28" fmla="*/ 86 w 180"/>
                  <a:gd name="T29" fmla="*/ 8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36">
                    <a:moveTo>
                      <a:pt x="76" y="38"/>
                    </a:moveTo>
                    <a:cubicBezTo>
                      <a:pt x="76" y="59"/>
                      <a:pt x="59" y="76"/>
                      <a:pt x="38" y="76"/>
                    </a:cubicBezTo>
                    <a:cubicBezTo>
                      <a:pt x="17" y="76"/>
                      <a:pt x="0" y="59"/>
                      <a:pt x="0" y="38"/>
                    </a:cubicBezTo>
                    <a:cubicBezTo>
                      <a:pt x="0" y="17"/>
                      <a:pt x="17" y="0"/>
                      <a:pt x="38" y="0"/>
                    </a:cubicBezTo>
                    <a:cubicBezTo>
                      <a:pt x="59" y="0"/>
                      <a:pt x="76" y="17"/>
                      <a:pt x="76" y="38"/>
                    </a:cubicBezTo>
                    <a:close/>
                    <a:moveTo>
                      <a:pt x="142" y="160"/>
                    </a:moveTo>
                    <a:cubicBezTo>
                      <a:pt x="121" y="160"/>
                      <a:pt x="104" y="177"/>
                      <a:pt x="104" y="198"/>
                    </a:cubicBezTo>
                    <a:cubicBezTo>
                      <a:pt x="104" y="219"/>
                      <a:pt x="121" y="236"/>
                      <a:pt x="142" y="236"/>
                    </a:cubicBezTo>
                    <a:cubicBezTo>
                      <a:pt x="163" y="236"/>
                      <a:pt x="180" y="219"/>
                      <a:pt x="180" y="198"/>
                    </a:cubicBezTo>
                    <a:cubicBezTo>
                      <a:pt x="180" y="177"/>
                      <a:pt x="163" y="160"/>
                      <a:pt x="142" y="160"/>
                    </a:cubicBezTo>
                    <a:close/>
                    <a:moveTo>
                      <a:pt x="86" y="80"/>
                    </a:moveTo>
                    <a:cubicBezTo>
                      <a:pt x="65" y="80"/>
                      <a:pt x="48" y="97"/>
                      <a:pt x="48" y="118"/>
                    </a:cubicBezTo>
                    <a:cubicBezTo>
                      <a:pt x="48" y="139"/>
                      <a:pt x="65" y="156"/>
                      <a:pt x="86" y="156"/>
                    </a:cubicBezTo>
                    <a:cubicBezTo>
                      <a:pt x="107" y="156"/>
                      <a:pt x="124" y="139"/>
                      <a:pt x="124" y="118"/>
                    </a:cubicBezTo>
                    <a:cubicBezTo>
                      <a:pt x="124" y="97"/>
                      <a:pt x="107" y="80"/>
                      <a:pt x="86" y="80"/>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766">
                  <a:defRPr/>
                </a:pPr>
                <a:endParaRPr lang="en-US" sz="1796">
                  <a:solidFill>
                    <a:srgbClr val="293E40"/>
                  </a:solidFill>
                </a:endParaRPr>
              </a:p>
            </p:txBody>
          </p:sp>
          <p:sp>
            <p:nvSpPr>
              <p:cNvPr id="174" name="Freeform 57">
                <a:extLst>
                  <a:ext uri="{FF2B5EF4-FFF2-40B4-BE49-F238E27FC236}">
                    <a16:creationId xmlns:a16="http://schemas.microsoft.com/office/drawing/2014/main" id="{654D7FBF-9066-4D82-99EF-429DBDF1A646}"/>
                  </a:ext>
                </a:extLst>
              </p:cNvPr>
              <p:cNvSpPr>
                <a:spLocks/>
              </p:cNvSpPr>
              <p:nvPr/>
            </p:nvSpPr>
            <p:spPr bwMode="auto">
              <a:xfrm>
                <a:off x="6365" y="2324"/>
                <a:ext cx="63" cy="50"/>
              </a:xfrm>
              <a:custGeom>
                <a:avLst/>
                <a:gdLst>
                  <a:gd name="T0" fmla="*/ 16 w 48"/>
                  <a:gd name="T1" fmla="*/ 37 h 37"/>
                  <a:gd name="T2" fmla="*/ 12 w 48"/>
                  <a:gd name="T3" fmla="*/ 36 h 37"/>
                  <a:gd name="T4" fmla="*/ 1 w 48"/>
                  <a:gd name="T5" fmla="*/ 25 h 37"/>
                  <a:gd name="T6" fmla="*/ 1 w 48"/>
                  <a:gd name="T7" fmla="*/ 20 h 37"/>
                  <a:gd name="T8" fmla="*/ 3 w 48"/>
                  <a:gd name="T9" fmla="*/ 18 h 37"/>
                  <a:gd name="T10" fmla="*/ 8 w 48"/>
                  <a:gd name="T11" fmla="*/ 18 h 37"/>
                  <a:gd name="T12" fmla="*/ 16 w 48"/>
                  <a:gd name="T13" fmla="*/ 25 h 37"/>
                  <a:gd name="T14" fmla="*/ 40 w 48"/>
                  <a:gd name="T15" fmla="*/ 1 h 37"/>
                  <a:gd name="T16" fmla="*/ 45 w 48"/>
                  <a:gd name="T17" fmla="*/ 1 h 37"/>
                  <a:gd name="T18" fmla="*/ 47 w 48"/>
                  <a:gd name="T19" fmla="*/ 3 h 37"/>
                  <a:gd name="T20" fmla="*/ 47 w 48"/>
                  <a:gd name="T21" fmla="*/ 8 h 37"/>
                  <a:gd name="T22" fmla="*/ 19 w 48"/>
                  <a:gd name="T23" fmla="*/ 36 h 37"/>
                  <a:gd name="T24" fmla="*/ 16 w 48"/>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7">
                    <a:moveTo>
                      <a:pt x="16" y="37"/>
                    </a:moveTo>
                    <a:cubicBezTo>
                      <a:pt x="14" y="37"/>
                      <a:pt x="13" y="37"/>
                      <a:pt x="12" y="36"/>
                    </a:cubicBezTo>
                    <a:cubicBezTo>
                      <a:pt x="1" y="25"/>
                      <a:pt x="1" y="25"/>
                      <a:pt x="1" y="25"/>
                    </a:cubicBezTo>
                    <a:cubicBezTo>
                      <a:pt x="0" y="24"/>
                      <a:pt x="0" y="22"/>
                      <a:pt x="1" y="20"/>
                    </a:cubicBezTo>
                    <a:cubicBezTo>
                      <a:pt x="3" y="18"/>
                      <a:pt x="3" y="18"/>
                      <a:pt x="3" y="18"/>
                    </a:cubicBezTo>
                    <a:cubicBezTo>
                      <a:pt x="5" y="17"/>
                      <a:pt x="7" y="17"/>
                      <a:pt x="8" y="18"/>
                    </a:cubicBezTo>
                    <a:cubicBezTo>
                      <a:pt x="16" y="25"/>
                      <a:pt x="16" y="25"/>
                      <a:pt x="16" y="25"/>
                    </a:cubicBezTo>
                    <a:cubicBezTo>
                      <a:pt x="40" y="1"/>
                      <a:pt x="40" y="1"/>
                      <a:pt x="40" y="1"/>
                    </a:cubicBezTo>
                    <a:cubicBezTo>
                      <a:pt x="41" y="0"/>
                      <a:pt x="43" y="0"/>
                      <a:pt x="45" y="1"/>
                    </a:cubicBezTo>
                    <a:cubicBezTo>
                      <a:pt x="47" y="3"/>
                      <a:pt x="47" y="3"/>
                      <a:pt x="47" y="3"/>
                    </a:cubicBezTo>
                    <a:cubicBezTo>
                      <a:pt x="48" y="5"/>
                      <a:pt x="48" y="7"/>
                      <a:pt x="47" y="8"/>
                    </a:cubicBezTo>
                    <a:cubicBezTo>
                      <a:pt x="19" y="36"/>
                      <a:pt x="19" y="36"/>
                      <a:pt x="19" y="36"/>
                    </a:cubicBezTo>
                    <a:cubicBezTo>
                      <a:pt x="18" y="37"/>
                      <a:pt x="17" y="37"/>
                      <a:pt x="16"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766">
                  <a:defRPr/>
                </a:pPr>
                <a:endParaRPr lang="en-US" sz="1796">
                  <a:solidFill>
                    <a:srgbClr val="293E40"/>
                  </a:solidFill>
                </a:endParaRPr>
              </a:p>
            </p:txBody>
          </p:sp>
          <p:sp>
            <p:nvSpPr>
              <p:cNvPr id="175" name="Freeform 58">
                <a:extLst>
                  <a:ext uri="{FF2B5EF4-FFF2-40B4-BE49-F238E27FC236}">
                    <a16:creationId xmlns:a16="http://schemas.microsoft.com/office/drawing/2014/main" id="{C480015B-D7E0-44DE-A222-AE220398856B}"/>
                  </a:ext>
                </a:extLst>
              </p:cNvPr>
              <p:cNvSpPr>
                <a:spLocks/>
              </p:cNvSpPr>
              <p:nvPr/>
            </p:nvSpPr>
            <p:spPr bwMode="auto">
              <a:xfrm>
                <a:off x="6302" y="2216"/>
                <a:ext cx="63" cy="50"/>
              </a:xfrm>
              <a:custGeom>
                <a:avLst/>
                <a:gdLst>
                  <a:gd name="T0" fmla="*/ 16 w 48"/>
                  <a:gd name="T1" fmla="*/ 37 h 37"/>
                  <a:gd name="T2" fmla="*/ 12 w 48"/>
                  <a:gd name="T3" fmla="*/ 36 h 37"/>
                  <a:gd name="T4" fmla="*/ 1 w 48"/>
                  <a:gd name="T5" fmla="*/ 25 h 37"/>
                  <a:gd name="T6" fmla="*/ 1 w 48"/>
                  <a:gd name="T7" fmla="*/ 20 h 37"/>
                  <a:gd name="T8" fmla="*/ 3 w 48"/>
                  <a:gd name="T9" fmla="*/ 18 h 37"/>
                  <a:gd name="T10" fmla="*/ 8 w 48"/>
                  <a:gd name="T11" fmla="*/ 18 h 37"/>
                  <a:gd name="T12" fmla="*/ 16 w 48"/>
                  <a:gd name="T13" fmla="*/ 25 h 37"/>
                  <a:gd name="T14" fmla="*/ 40 w 48"/>
                  <a:gd name="T15" fmla="*/ 1 h 37"/>
                  <a:gd name="T16" fmla="*/ 45 w 48"/>
                  <a:gd name="T17" fmla="*/ 1 h 37"/>
                  <a:gd name="T18" fmla="*/ 47 w 48"/>
                  <a:gd name="T19" fmla="*/ 3 h 37"/>
                  <a:gd name="T20" fmla="*/ 47 w 48"/>
                  <a:gd name="T21" fmla="*/ 8 h 37"/>
                  <a:gd name="T22" fmla="*/ 19 w 48"/>
                  <a:gd name="T23" fmla="*/ 36 h 37"/>
                  <a:gd name="T24" fmla="*/ 16 w 48"/>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7">
                    <a:moveTo>
                      <a:pt x="16" y="37"/>
                    </a:moveTo>
                    <a:cubicBezTo>
                      <a:pt x="14" y="37"/>
                      <a:pt x="13" y="37"/>
                      <a:pt x="12" y="36"/>
                    </a:cubicBezTo>
                    <a:cubicBezTo>
                      <a:pt x="1" y="25"/>
                      <a:pt x="1" y="25"/>
                      <a:pt x="1" y="25"/>
                    </a:cubicBezTo>
                    <a:cubicBezTo>
                      <a:pt x="0" y="24"/>
                      <a:pt x="0" y="22"/>
                      <a:pt x="1" y="20"/>
                    </a:cubicBezTo>
                    <a:cubicBezTo>
                      <a:pt x="3" y="18"/>
                      <a:pt x="3" y="18"/>
                      <a:pt x="3" y="18"/>
                    </a:cubicBezTo>
                    <a:cubicBezTo>
                      <a:pt x="5" y="17"/>
                      <a:pt x="7" y="17"/>
                      <a:pt x="8" y="18"/>
                    </a:cubicBezTo>
                    <a:cubicBezTo>
                      <a:pt x="16" y="25"/>
                      <a:pt x="16" y="25"/>
                      <a:pt x="16" y="25"/>
                    </a:cubicBezTo>
                    <a:cubicBezTo>
                      <a:pt x="40" y="1"/>
                      <a:pt x="40" y="1"/>
                      <a:pt x="40" y="1"/>
                    </a:cubicBezTo>
                    <a:cubicBezTo>
                      <a:pt x="41" y="0"/>
                      <a:pt x="43" y="0"/>
                      <a:pt x="45" y="1"/>
                    </a:cubicBezTo>
                    <a:cubicBezTo>
                      <a:pt x="47" y="3"/>
                      <a:pt x="47" y="3"/>
                      <a:pt x="47" y="3"/>
                    </a:cubicBezTo>
                    <a:cubicBezTo>
                      <a:pt x="48" y="5"/>
                      <a:pt x="48" y="7"/>
                      <a:pt x="47" y="8"/>
                    </a:cubicBezTo>
                    <a:cubicBezTo>
                      <a:pt x="19" y="36"/>
                      <a:pt x="19" y="36"/>
                      <a:pt x="19" y="36"/>
                    </a:cubicBezTo>
                    <a:cubicBezTo>
                      <a:pt x="18" y="37"/>
                      <a:pt x="17" y="37"/>
                      <a:pt x="16"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766">
                  <a:defRPr/>
                </a:pPr>
                <a:endParaRPr lang="en-US" sz="1796">
                  <a:solidFill>
                    <a:srgbClr val="293E40"/>
                  </a:solidFill>
                </a:endParaRPr>
              </a:p>
            </p:txBody>
          </p:sp>
          <p:sp>
            <p:nvSpPr>
              <p:cNvPr id="176" name="Freeform 59">
                <a:extLst>
                  <a:ext uri="{FF2B5EF4-FFF2-40B4-BE49-F238E27FC236}">
                    <a16:creationId xmlns:a16="http://schemas.microsoft.com/office/drawing/2014/main" id="{290D4459-51E8-4076-A100-6BCA96C479A7}"/>
                  </a:ext>
                </a:extLst>
              </p:cNvPr>
              <p:cNvSpPr>
                <a:spLocks/>
              </p:cNvSpPr>
              <p:nvPr/>
            </p:nvSpPr>
            <p:spPr bwMode="auto">
              <a:xfrm>
                <a:off x="6439" y="2432"/>
                <a:ext cx="63" cy="50"/>
              </a:xfrm>
              <a:custGeom>
                <a:avLst/>
                <a:gdLst>
                  <a:gd name="T0" fmla="*/ 16 w 48"/>
                  <a:gd name="T1" fmla="*/ 37 h 37"/>
                  <a:gd name="T2" fmla="*/ 12 w 48"/>
                  <a:gd name="T3" fmla="*/ 36 h 37"/>
                  <a:gd name="T4" fmla="*/ 1 w 48"/>
                  <a:gd name="T5" fmla="*/ 25 h 37"/>
                  <a:gd name="T6" fmla="*/ 1 w 48"/>
                  <a:gd name="T7" fmla="*/ 20 h 37"/>
                  <a:gd name="T8" fmla="*/ 3 w 48"/>
                  <a:gd name="T9" fmla="*/ 18 h 37"/>
                  <a:gd name="T10" fmla="*/ 8 w 48"/>
                  <a:gd name="T11" fmla="*/ 18 h 37"/>
                  <a:gd name="T12" fmla="*/ 16 w 48"/>
                  <a:gd name="T13" fmla="*/ 25 h 37"/>
                  <a:gd name="T14" fmla="*/ 40 w 48"/>
                  <a:gd name="T15" fmla="*/ 1 h 37"/>
                  <a:gd name="T16" fmla="*/ 45 w 48"/>
                  <a:gd name="T17" fmla="*/ 1 h 37"/>
                  <a:gd name="T18" fmla="*/ 47 w 48"/>
                  <a:gd name="T19" fmla="*/ 3 h 37"/>
                  <a:gd name="T20" fmla="*/ 47 w 48"/>
                  <a:gd name="T21" fmla="*/ 8 h 37"/>
                  <a:gd name="T22" fmla="*/ 19 w 48"/>
                  <a:gd name="T23" fmla="*/ 36 h 37"/>
                  <a:gd name="T24" fmla="*/ 16 w 48"/>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7">
                    <a:moveTo>
                      <a:pt x="16" y="37"/>
                    </a:moveTo>
                    <a:cubicBezTo>
                      <a:pt x="14" y="37"/>
                      <a:pt x="13" y="37"/>
                      <a:pt x="12" y="36"/>
                    </a:cubicBezTo>
                    <a:cubicBezTo>
                      <a:pt x="1" y="25"/>
                      <a:pt x="1" y="25"/>
                      <a:pt x="1" y="25"/>
                    </a:cubicBezTo>
                    <a:cubicBezTo>
                      <a:pt x="0" y="24"/>
                      <a:pt x="0" y="22"/>
                      <a:pt x="1" y="20"/>
                    </a:cubicBezTo>
                    <a:cubicBezTo>
                      <a:pt x="3" y="18"/>
                      <a:pt x="3" y="18"/>
                      <a:pt x="3" y="18"/>
                    </a:cubicBezTo>
                    <a:cubicBezTo>
                      <a:pt x="5" y="17"/>
                      <a:pt x="7" y="17"/>
                      <a:pt x="8" y="18"/>
                    </a:cubicBezTo>
                    <a:cubicBezTo>
                      <a:pt x="16" y="25"/>
                      <a:pt x="16" y="25"/>
                      <a:pt x="16" y="25"/>
                    </a:cubicBezTo>
                    <a:cubicBezTo>
                      <a:pt x="40" y="1"/>
                      <a:pt x="40" y="1"/>
                      <a:pt x="40" y="1"/>
                    </a:cubicBezTo>
                    <a:cubicBezTo>
                      <a:pt x="41" y="0"/>
                      <a:pt x="43" y="0"/>
                      <a:pt x="45" y="1"/>
                    </a:cubicBezTo>
                    <a:cubicBezTo>
                      <a:pt x="47" y="3"/>
                      <a:pt x="47" y="3"/>
                      <a:pt x="47" y="3"/>
                    </a:cubicBezTo>
                    <a:cubicBezTo>
                      <a:pt x="48" y="5"/>
                      <a:pt x="48" y="7"/>
                      <a:pt x="47" y="8"/>
                    </a:cubicBezTo>
                    <a:cubicBezTo>
                      <a:pt x="19" y="36"/>
                      <a:pt x="19" y="36"/>
                      <a:pt x="19" y="36"/>
                    </a:cubicBezTo>
                    <a:cubicBezTo>
                      <a:pt x="18" y="37"/>
                      <a:pt x="17" y="37"/>
                      <a:pt x="16"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766">
                  <a:defRPr/>
                </a:pPr>
                <a:endParaRPr lang="en-US" sz="1796">
                  <a:solidFill>
                    <a:srgbClr val="293E40"/>
                  </a:solidFill>
                </a:endParaRPr>
              </a:p>
            </p:txBody>
          </p:sp>
        </p:grpSp>
        <p:sp>
          <p:nvSpPr>
            <p:cNvPr id="177" name="TextBox 176">
              <a:extLst>
                <a:ext uri="{FF2B5EF4-FFF2-40B4-BE49-F238E27FC236}">
                  <a16:creationId xmlns:a16="http://schemas.microsoft.com/office/drawing/2014/main" id="{CDD74770-3136-4D45-BC98-943F7BD4636B}"/>
                </a:ext>
              </a:extLst>
            </p:cNvPr>
            <p:cNvSpPr txBox="1"/>
            <p:nvPr/>
          </p:nvSpPr>
          <p:spPr>
            <a:xfrm>
              <a:off x="8073194" y="4168290"/>
              <a:ext cx="1416371" cy="244682"/>
            </a:xfrm>
            <a:prstGeom prst="rect">
              <a:avLst/>
            </a:prstGeom>
            <a:noFill/>
          </p:spPr>
          <p:txBody>
            <a:bodyPr wrap="square" rtlCol="0">
              <a:spAutoFit/>
            </a:bodyPr>
            <a:lstStyle/>
            <a:p>
              <a:pPr algn="ctr" defTabSz="456492">
                <a:lnSpc>
                  <a:spcPct val="90000"/>
                </a:lnSpc>
                <a:defRPr/>
              </a:pPr>
              <a:r>
                <a:rPr lang="en-US" sz="1100" b="1">
                  <a:solidFill>
                    <a:srgbClr val="293E40"/>
                  </a:solidFill>
                </a:rPr>
                <a:t>Service Health</a:t>
              </a:r>
            </a:p>
          </p:txBody>
        </p:sp>
      </p:grpSp>
      <p:grpSp>
        <p:nvGrpSpPr>
          <p:cNvPr id="185" name="Group 184">
            <a:extLst>
              <a:ext uri="{FF2B5EF4-FFF2-40B4-BE49-F238E27FC236}">
                <a16:creationId xmlns:a16="http://schemas.microsoft.com/office/drawing/2014/main" id="{9D51A75D-F0D7-4444-B07B-82D3D2F0AD89}"/>
              </a:ext>
            </a:extLst>
          </p:cNvPr>
          <p:cNvGrpSpPr/>
          <p:nvPr/>
        </p:nvGrpSpPr>
        <p:grpSpPr>
          <a:xfrm>
            <a:off x="2667058" y="2345853"/>
            <a:ext cx="1415633" cy="920352"/>
            <a:chOff x="133156" y="2899225"/>
            <a:chExt cx="1416371" cy="920832"/>
          </a:xfrm>
        </p:grpSpPr>
        <p:grpSp>
          <p:nvGrpSpPr>
            <p:cNvPr id="180" name="Group 125">
              <a:extLst>
                <a:ext uri="{FF2B5EF4-FFF2-40B4-BE49-F238E27FC236}">
                  <a16:creationId xmlns:a16="http://schemas.microsoft.com/office/drawing/2014/main" id="{CFED090E-D484-4BC4-9DC5-524D5E3CF599}"/>
                </a:ext>
              </a:extLst>
            </p:cNvPr>
            <p:cNvGrpSpPr>
              <a:grpSpLocks noChangeAspect="1"/>
            </p:cNvGrpSpPr>
            <p:nvPr/>
          </p:nvGrpSpPr>
          <p:grpSpPr bwMode="auto">
            <a:xfrm>
              <a:off x="625061" y="2899225"/>
              <a:ext cx="471364" cy="484061"/>
              <a:chOff x="3863" y="1689"/>
              <a:chExt cx="297" cy="305"/>
            </a:xfrm>
          </p:grpSpPr>
          <p:sp>
            <p:nvSpPr>
              <p:cNvPr id="181" name="Freeform 126">
                <a:extLst>
                  <a:ext uri="{FF2B5EF4-FFF2-40B4-BE49-F238E27FC236}">
                    <a16:creationId xmlns:a16="http://schemas.microsoft.com/office/drawing/2014/main" id="{3D83F3D0-EF23-4590-B145-5CCDBB781132}"/>
                  </a:ext>
                </a:extLst>
              </p:cNvPr>
              <p:cNvSpPr>
                <a:spLocks/>
              </p:cNvSpPr>
              <p:nvPr/>
            </p:nvSpPr>
            <p:spPr bwMode="auto">
              <a:xfrm>
                <a:off x="3863" y="1886"/>
                <a:ext cx="99" cy="108"/>
              </a:xfrm>
              <a:custGeom>
                <a:avLst/>
                <a:gdLst>
                  <a:gd name="T0" fmla="*/ 60 w 75"/>
                  <a:gd name="T1" fmla="*/ 62 h 80"/>
                  <a:gd name="T2" fmla="*/ 57 w 75"/>
                  <a:gd name="T3" fmla="*/ 11 h 80"/>
                  <a:gd name="T4" fmla="*/ 8 w 75"/>
                  <a:gd name="T5" fmla="*/ 23 h 80"/>
                  <a:gd name="T6" fmla="*/ 3 w 75"/>
                  <a:gd name="T7" fmla="*/ 34 h 80"/>
                  <a:gd name="T8" fmla="*/ 12 w 75"/>
                  <a:gd name="T9" fmla="*/ 44 h 80"/>
                  <a:gd name="T10" fmla="*/ 27 w 75"/>
                  <a:gd name="T11" fmla="*/ 48 h 80"/>
                  <a:gd name="T12" fmla="*/ 21 w 75"/>
                  <a:gd name="T13" fmla="*/ 66 h 80"/>
                  <a:gd name="T14" fmla="*/ 26 w 75"/>
                  <a:gd name="T15" fmla="*/ 79 h 80"/>
                  <a:gd name="T16" fmla="*/ 60 w 75"/>
                  <a:gd name="T1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0">
                    <a:moveTo>
                      <a:pt x="60" y="62"/>
                    </a:moveTo>
                    <a:cubicBezTo>
                      <a:pt x="75" y="47"/>
                      <a:pt x="74" y="22"/>
                      <a:pt x="57" y="11"/>
                    </a:cubicBezTo>
                    <a:cubicBezTo>
                      <a:pt x="41" y="0"/>
                      <a:pt x="20" y="6"/>
                      <a:pt x="8" y="23"/>
                    </a:cubicBezTo>
                    <a:cubicBezTo>
                      <a:pt x="6" y="27"/>
                      <a:pt x="4" y="31"/>
                      <a:pt x="3" y="34"/>
                    </a:cubicBezTo>
                    <a:cubicBezTo>
                      <a:pt x="0" y="40"/>
                      <a:pt x="6" y="46"/>
                      <a:pt x="12" y="44"/>
                    </a:cubicBezTo>
                    <a:cubicBezTo>
                      <a:pt x="18" y="42"/>
                      <a:pt x="23" y="42"/>
                      <a:pt x="27" y="48"/>
                    </a:cubicBezTo>
                    <a:cubicBezTo>
                      <a:pt x="30" y="54"/>
                      <a:pt x="26" y="61"/>
                      <a:pt x="21" y="66"/>
                    </a:cubicBezTo>
                    <a:cubicBezTo>
                      <a:pt x="15" y="71"/>
                      <a:pt x="19" y="80"/>
                      <a:pt x="26" y="79"/>
                    </a:cubicBezTo>
                    <a:cubicBezTo>
                      <a:pt x="37" y="77"/>
                      <a:pt x="49" y="73"/>
                      <a:pt x="60" y="62"/>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766">
                  <a:defRPr/>
                </a:pPr>
                <a:endParaRPr lang="en-US" sz="1796">
                  <a:solidFill>
                    <a:srgbClr val="293E40"/>
                  </a:solidFill>
                </a:endParaRPr>
              </a:p>
            </p:txBody>
          </p:sp>
          <p:sp>
            <p:nvSpPr>
              <p:cNvPr id="182" name="Freeform 127">
                <a:extLst>
                  <a:ext uri="{FF2B5EF4-FFF2-40B4-BE49-F238E27FC236}">
                    <a16:creationId xmlns:a16="http://schemas.microsoft.com/office/drawing/2014/main" id="{D3A3D0B3-0155-4B64-9BF7-D719B87695D4}"/>
                  </a:ext>
                </a:extLst>
              </p:cNvPr>
              <p:cNvSpPr>
                <a:spLocks noEditPoints="1"/>
              </p:cNvSpPr>
              <p:nvPr/>
            </p:nvSpPr>
            <p:spPr bwMode="auto">
              <a:xfrm>
                <a:off x="4039" y="1732"/>
                <a:ext cx="83" cy="82"/>
              </a:xfrm>
              <a:custGeom>
                <a:avLst/>
                <a:gdLst>
                  <a:gd name="T0" fmla="*/ 30 w 63"/>
                  <a:gd name="T1" fmla="*/ 0 h 60"/>
                  <a:gd name="T2" fmla="*/ 9 w 63"/>
                  <a:gd name="T3" fmla="*/ 9 h 60"/>
                  <a:gd name="T4" fmla="*/ 0 w 63"/>
                  <a:gd name="T5" fmla="*/ 30 h 60"/>
                  <a:gd name="T6" fmla="*/ 9 w 63"/>
                  <a:gd name="T7" fmla="*/ 51 h 60"/>
                  <a:gd name="T8" fmla="*/ 30 w 63"/>
                  <a:gd name="T9" fmla="*/ 60 h 60"/>
                  <a:gd name="T10" fmla="*/ 51 w 63"/>
                  <a:gd name="T11" fmla="*/ 51 h 60"/>
                  <a:gd name="T12" fmla="*/ 51 w 63"/>
                  <a:gd name="T13" fmla="*/ 9 h 60"/>
                  <a:gd name="T14" fmla="*/ 30 w 63"/>
                  <a:gd name="T15" fmla="*/ 0 h 60"/>
                  <a:gd name="T16" fmla="*/ 43 w 63"/>
                  <a:gd name="T17" fmla="*/ 43 h 60"/>
                  <a:gd name="T18" fmla="*/ 30 w 63"/>
                  <a:gd name="T19" fmla="*/ 48 h 60"/>
                  <a:gd name="T20" fmla="*/ 17 w 63"/>
                  <a:gd name="T21" fmla="*/ 43 h 60"/>
                  <a:gd name="T22" fmla="*/ 12 w 63"/>
                  <a:gd name="T23" fmla="*/ 30 h 60"/>
                  <a:gd name="T24" fmla="*/ 17 w 63"/>
                  <a:gd name="T25" fmla="*/ 17 h 60"/>
                  <a:gd name="T26" fmla="*/ 30 w 63"/>
                  <a:gd name="T27" fmla="*/ 12 h 60"/>
                  <a:gd name="T28" fmla="*/ 43 w 63"/>
                  <a:gd name="T29" fmla="*/ 17 h 60"/>
                  <a:gd name="T30" fmla="*/ 43 w 63"/>
                  <a:gd name="T31"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0">
                    <a:moveTo>
                      <a:pt x="30" y="0"/>
                    </a:moveTo>
                    <a:cubicBezTo>
                      <a:pt x="22" y="0"/>
                      <a:pt x="14" y="3"/>
                      <a:pt x="9" y="9"/>
                    </a:cubicBezTo>
                    <a:cubicBezTo>
                      <a:pt x="3" y="14"/>
                      <a:pt x="0" y="22"/>
                      <a:pt x="0" y="30"/>
                    </a:cubicBezTo>
                    <a:cubicBezTo>
                      <a:pt x="0" y="38"/>
                      <a:pt x="3" y="46"/>
                      <a:pt x="9" y="51"/>
                    </a:cubicBezTo>
                    <a:cubicBezTo>
                      <a:pt x="14" y="57"/>
                      <a:pt x="22" y="60"/>
                      <a:pt x="30" y="60"/>
                    </a:cubicBezTo>
                    <a:cubicBezTo>
                      <a:pt x="38" y="60"/>
                      <a:pt x="45" y="57"/>
                      <a:pt x="51" y="51"/>
                    </a:cubicBezTo>
                    <a:cubicBezTo>
                      <a:pt x="63" y="40"/>
                      <a:pt x="63" y="20"/>
                      <a:pt x="51" y="9"/>
                    </a:cubicBezTo>
                    <a:cubicBezTo>
                      <a:pt x="45" y="3"/>
                      <a:pt x="38" y="0"/>
                      <a:pt x="30" y="0"/>
                    </a:cubicBezTo>
                    <a:close/>
                    <a:moveTo>
                      <a:pt x="43" y="43"/>
                    </a:moveTo>
                    <a:cubicBezTo>
                      <a:pt x="39" y="46"/>
                      <a:pt x="35" y="48"/>
                      <a:pt x="30" y="48"/>
                    </a:cubicBezTo>
                    <a:cubicBezTo>
                      <a:pt x="25" y="48"/>
                      <a:pt x="20" y="46"/>
                      <a:pt x="17" y="43"/>
                    </a:cubicBezTo>
                    <a:cubicBezTo>
                      <a:pt x="14" y="39"/>
                      <a:pt x="12" y="35"/>
                      <a:pt x="12" y="30"/>
                    </a:cubicBezTo>
                    <a:cubicBezTo>
                      <a:pt x="12" y="25"/>
                      <a:pt x="14" y="21"/>
                      <a:pt x="17" y="17"/>
                    </a:cubicBezTo>
                    <a:cubicBezTo>
                      <a:pt x="20" y="14"/>
                      <a:pt x="25" y="12"/>
                      <a:pt x="30" y="12"/>
                    </a:cubicBezTo>
                    <a:cubicBezTo>
                      <a:pt x="35" y="12"/>
                      <a:pt x="39" y="14"/>
                      <a:pt x="43" y="17"/>
                    </a:cubicBezTo>
                    <a:cubicBezTo>
                      <a:pt x="50" y="24"/>
                      <a:pt x="50" y="36"/>
                      <a:pt x="43" y="43"/>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766">
                  <a:defRPr/>
                </a:pPr>
                <a:endParaRPr lang="en-US" sz="1796">
                  <a:solidFill>
                    <a:srgbClr val="293E40"/>
                  </a:solidFill>
                </a:endParaRPr>
              </a:p>
            </p:txBody>
          </p:sp>
          <p:sp>
            <p:nvSpPr>
              <p:cNvPr id="183" name="Freeform 128">
                <a:extLst>
                  <a:ext uri="{FF2B5EF4-FFF2-40B4-BE49-F238E27FC236}">
                    <a16:creationId xmlns:a16="http://schemas.microsoft.com/office/drawing/2014/main" id="{19A7AEE4-172C-426D-B12D-E7EE777C0DE6}"/>
                  </a:ext>
                </a:extLst>
              </p:cNvPr>
              <p:cNvSpPr>
                <a:spLocks noEditPoints="1"/>
              </p:cNvSpPr>
              <p:nvPr/>
            </p:nvSpPr>
            <p:spPr bwMode="auto">
              <a:xfrm>
                <a:off x="3870" y="1689"/>
                <a:ext cx="290" cy="298"/>
              </a:xfrm>
              <a:custGeom>
                <a:avLst/>
                <a:gdLst>
                  <a:gd name="T0" fmla="*/ 221 w 221"/>
                  <a:gd name="T1" fmla="*/ 6 h 220"/>
                  <a:gd name="T2" fmla="*/ 215 w 221"/>
                  <a:gd name="T3" fmla="*/ 0 h 220"/>
                  <a:gd name="T4" fmla="*/ 162 w 221"/>
                  <a:gd name="T5" fmla="*/ 0 h 220"/>
                  <a:gd name="T6" fmla="*/ 113 w 221"/>
                  <a:gd name="T7" fmla="*/ 27 h 220"/>
                  <a:gd name="T8" fmla="*/ 95 w 221"/>
                  <a:gd name="T9" fmla="*/ 53 h 220"/>
                  <a:gd name="T10" fmla="*/ 60 w 221"/>
                  <a:gd name="T11" fmla="*/ 43 h 220"/>
                  <a:gd name="T12" fmla="*/ 35 w 221"/>
                  <a:gd name="T13" fmla="*/ 53 h 220"/>
                  <a:gd name="T14" fmla="*/ 2 w 221"/>
                  <a:gd name="T15" fmla="*/ 106 h 220"/>
                  <a:gd name="T16" fmla="*/ 4 w 221"/>
                  <a:gd name="T17" fmla="*/ 114 h 220"/>
                  <a:gd name="T18" fmla="*/ 7 w 221"/>
                  <a:gd name="T19" fmla="*/ 115 h 220"/>
                  <a:gd name="T20" fmla="*/ 12 w 221"/>
                  <a:gd name="T21" fmla="*/ 112 h 220"/>
                  <a:gd name="T22" fmla="*/ 17 w 221"/>
                  <a:gd name="T23" fmla="*/ 104 h 220"/>
                  <a:gd name="T24" fmla="*/ 48 w 221"/>
                  <a:gd name="T25" fmla="*/ 125 h 220"/>
                  <a:gd name="T26" fmla="*/ 67 w 221"/>
                  <a:gd name="T27" fmla="*/ 154 h 220"/>
                  <a:gd name="T28" fmla="*/ 96 w 221"/>
                  <a:gd name="T29" fmla="*/ 173 h 220"/>
                  <a:gd name="T30" fmla="*/ 117 w 221"/>
                  <a:gd name="T31" fmla="*/ 204 h 220"/>
                  <a:gd name="T32" fmla="*/ 109 w 221"/>
                  <a:gd name="T33" fmla="*/ 209 h 220"/>
                  <a:gd name="T34" fmla="*/ 106 w 221"/>
                  <a:gd name="T35" fmla="*/ 215 h 220"/>
                  <a:gd name="T36" fmla="*/ 112 w 221"/>
                  <a:gd name="T37" fmla="*/ 220 h 220"/>
                  <a:gd name="T38" fmla="*/ 115 w 221"/>
                  <a:gd name="T39" fmla="*/ 219 h 220"/>
                  <a:gd name="T40" fmla="*/ 168 w 221"/>
                  <a:gd name="T41" fmla="*/ 186 h 220"/>
                  <a:gd name="T42" fmla="*/ 178 w 221"/>
                  <a:gd name="T43" fmla="*/ 161 h 220"/>
                  <a:gd name="T44" fmla="*/ 168 w 221"/>
                  <a:gd name="T45" fmla="*/ 126 h 220"/>
                  <a:gd name="T46" fmla="*/ 194 w 221"/>
                  <a:gd name="T47" fmla="*/ 108 h 220"/>
                  <a:gd name="T48" fmla="*/ 221 w 221"/>
                  <a:gd name="T49" fmla="*/ 59 h 220"/>
                  <a:gd name="T50" fmla="*/ 221 w 221"/>
                  <a:gd name="T51" fmla="*/ 6 h 220"/>
                  <a:gd name="T52" fmla="*/ 23 w 221"/>
                  <a:gd name="T53" fmla="*/ 94 h 220"/>
                  <a:gd name="T54" fmla="*/ 45 w 221"/>
                  <a:gd name="T55" fmla="*/ 59 h 220"/>
                  <a:gd name="T56" fmla="*/ 56 w 221"/>
                  <a:gd name="T57" fmla="*/ 55 h 220"/>
                  <a:gd name="T58" fmla="*/ 87 w 221"/>
                  <a:gd name="T59" fmla="*/ 63 h 220"/>
                  <a:gd name="T60" fmla="*/ 52 w 221"/>
                  <a:gd name="T61" fmla="*/ 113 h 220"/>
                  <a:gd name="T62" fmla="*/ 23 w 221"/>
                  <a:gd name="T63" fmla="*/ 94 h 220"/>
                  <a:gd name="T64" fmla="*/ 162 w 221"/>
                  <a:gd name="T65" fmla="*/ 176 h 220"/>
                  <a:gd name="T66" fmla="*/ 127 w 221"/>
                  <a:gd name="T67" fmla="*/ 198 h 220"/>
                  <a:gd name="T68" fmla="*/ 107 w 221"/>
                  <a:gd name="T69" fmla="*/ 169 h 220"/>
                  <a:gd name="T70" fmla="*/ 157 w 221"/>
                  <a:gd name="T71" fmla="*/ 134 h 220"/>
                  <a:gd name="T72" fmla="*/ 166 w 221"/>
                  <a:gd name="T73" fmla="*/ 165 h 220"/>
                  <a:gd name="T74" fmla="*/ 162 w 221"/>
                  <a:gd name="T75" fmla="*/ 176 h 220"/>
                  <a:gd name="T76" fmla="*/ 188 w 221"/>
                  <a:gd name="T77" fmla="*/ 98 h 220"/>
                  <a:gd name="T78" fmla="*/ 98 w 221"/>
                  <a:gd name="T79" fmla="*/ 161 h 220"/>
                  <a:gd name="T80" fmla="*/ 75 w 221"/>
                  <a:gd name="T81" fmla="*/ 146 h 220"/>
                  <a:gd name="T82" fmla="*/ 60 w 221"/>
                  <a:gd name="T83" fmla="*/ 123 h 220"/>
                  <a:gd name="T84" fmla="*/ 123 w 221"/>
                  <a:gd name="T85" fmla="*/ 33 h 220"/>
                  <a:gd name="T86" fmla="*/ 162 w 221"/>
                  <a:gd name="T87" fmla="*/ 12 h 220"/>
                  <a:gd name="T88" fmla="*/ 209 w 221"/>
                  <a:gd name="T89" fmla="*/ 12 h 220"/>
                  <a:gd name="T90" fmla="*/ 209 w 221"/>
                  <a:gd name="T91" fmla="*/ 59 h 220"/>
                  <a:gd name="T92" fmla="*/ 188 w 221"/>
                  <a:gd name="T93" fmla="*/ 9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1" h="220">
                    <a:moveTo>
                      <a:pt x="221" y="6"/>
                    </a:moveTo>
                    <a:cubicBezTo>
                      <a:pt x="221" y="3"/>
                      <a:pt x="218" y="0"/>
                      <a:pt x="215" y="0"/>
                    </a:cubicBezTo>
                    <a:cubicBezTo>
                      <a:pt x="162" y="0"/>
                      <a:pt x="162" y="0"/>
                      <a:pt x="162" y="0"/>
                    </a:cubicBezTo>
                    <a:cubicBezTo>
                      <a:pt x="143" y="1"/>
                      <a:pt x="124" y="11"/>
                      <a:pt x="113" y="27"/>
                    </a:cubicBezTo>
                    <a:cubicBezTo>
                      <a:pt x="95" y="53"/>
                      <a:pt x="95" y="53"/>
                      <a:pt x="95" y="53"/>
                    </a:cubicBezTo>
                    <a:cubicBezTo>
                      <a:pt x="60" y="43"/>
                      <a:pt x="60" y="43"/>
                      <a:pt x="60" y="43"/>
                    </a:cubicBezTo>
                    <a:cubicBezTo>
                      <a:pt x="50" y="41"/>
                      <a:pt x="40" y="44"/>
                      <a:pt x="35" y="53"/>
                    </a:cubicBezTo>
                    <a:cubicBezTo>
                      <a:pt x="2" y="106"/>
                      <a:pt x="2" y="106"/>
                      <a:pt x="2" y="106"/>
                    </a:cubicBezTo>
                    <a:cubicBezTo>
                      <a:pt x="0" y="109"/>
                      <a:pt x="1" y="113"/>
                      <a:pt x="4" y="114"/>
                    </a:cubicBezTo>
                    <a:cubicBezTo>
                      <a:pt x="5" y="115"/>
                      <a:pt x="6" y="115"/>
                      <a:pt x="7" y="115"/>
                    </a:cubicBezTo>
                    <a:cubicBezTo>
                      <a:pt x="9" y="115"/>
                      <a:pt x="11" y="114"/>
                      <a:pt x="12" y="112"/>
                    </a:cubicBezTo>
                    <a:cubicBezTo>
                      <a:pt x="17" y="104"/>
                      <a:pt x="17" y="104"/>
                      <a:pt x="17" y="104"/>
                    </a:cubicBezTo>
                    <a:cubicBezTo>
                      <a:pt x="48" y="125"/>
                      <a:pt x="48" y="125"/>
                      <a:pt x="48" y="125"/>
                    </a:cubicBezTo>
                    <a:cubicBezTo>
                      <a:pt x="49" y="130"/>
                      <a:pt x="53" y="141"/>
                      <a:pt x="67" y="154"/>
                    </a:cubicBezTo>
                    <a:cubicBezTo>
                      <a:pt x="80" y="168"/>
                      <a:pt x="91" y="172"/>
                      <a:pt x="96" y="173"/>
                    </a:cubicBezTo>
                    <a:cubicBezTo>
                      <a:pt x="117" y="204"/>
                      <a:pt x="117" y="204"/>
                      <a:pt x="117" y="204"/>
                    </a:cubicBezTo>
                    <a:cubicBezTo>
                      <a:pt x="109" y="209"/>
                      <a:pt x="109" y="209"/>
                      <a:pt x="109" y="209"/>
                    </a:cubicBezTo>
                    <a:cubicBezTo>
                      <a:pt x="107" y="210"/>
                      <a:pt x="105" y="213"/>
                      <a:pt x="106" y="215"/>
                    </a:cubicBezTo>
                    <a:cubicBezTo>
                      <a:pt x="107" y="218"/>
                      <a:pt x="109" y="220"/>
                      <a:pt x="112" y="220"/>
                    </a:cubicBezTo>
                    <a:cubicBezTo>
                      <a:pt x="113" y="220"/>
                      <a:pt x="114" y="220"/>
                      <a:pt x="115" y="219"/>
                    </a:cubicBezTo>
                    <a:cubicBezTo>
                      <a:pt x="168" y="186"/>
                      <a:pt x="168" y="186"/>
                      <a:pt x="168" y="186"/>
                    </a:cubicBezTo>
                    <a:cubicBezTo>
                      <a:pt x="177" y="181"/>
                      <a:pt x="180" y="171"/>
                      <a:pt x="178" y="161"/>
                    </a:cubicBezTo>
                    <a:cubicBezTo>
                      <a:pt x="168" y="126"/>
                      <a:pt x="168" y="126"/>
                      <a:pt x="168" y="126"/>
                    </a:cubicBezTo>
                    <a:cubicBezTo>
                      <a:pt x="194" y="108"/>
                      <a:pt x="194" y="108"/>
                      <a:pt x="194" y="108"/>
                    </a:cubicBezTo>
                    <a:cubicBezTo>
                      <a:pt x="210" y="97"/>
                      <a:pt x="220" y="78"/>
                      <a:pt x="221" y="59"/>
                    </a:cubicBezTo>
                    <a:lnTo>
                      <a:pt x="221" y="6"/>
                    </a:lnTo>
                    <a:close/>
                    <a:moveTo>
                      <a:pt x="23" y="94"/>
                    </a:moveTo>
                    <a:cubicBezTo>
                      <a:pt x="45" y="59"/>
                      <a:pt x="45" y="59"/>
                      <a:pt x="45" y="59"/>
                    </a:cubicBezTo>
                    <a:cubicBezTo>
                      <a:pt x="47" y="55"/>
                      <a:pt x="52" y="54"/>
                      <a:pt x="56" y="55"/>
                    </a:cubicBezTo>
                    <a:cubicBezTo>
                      <a:pt x="87" y="63"/>
                      <a:pt x="87" y="63"/>
                      <a:pt x="87" y="63"/>
                    </a:cubicBezTo>
                    <a:cubicBezTo>
                      <a:pt x="52" y="113"/>
                      <a:pt x="52" y="113"/>
                      <a:pt x="52" y="113"/>
                    </a:cubicBezTo>
                    <a:lnTo>
                      <a:pt x="23" y="94"/>
                    </a:lnTo>
                    <a:close/>
                    <a:moveTo>
                      <a:pt x="162" y="176"/>
                    </a:moveTo>
                    <a:cubicBezTo>
                      <a:pt x="127" y="198"/>
                      <a:pt x="127" y="198"/>
                      <a:pt x="127" y="198"/>
                    </a:cubicBezTo>
                    <a:cubicBezTo>
                      <a:pt x="107" y="169"/>
                      <a:pt x="107" y="169"/>
                      <a:pt x="107" y="169"/>
                    </a:cubicBezTo>
                    <a:cubicBezTo>
                      <a:pt x="157" y="134"/>
                      <a:pt x="157" y="134"/>
                      <a:pt x="157" y="134"/>
                    </a:cubicBezTo>
                    <a:cubicBezTo>
                      <a:pt x="166" y="165"/>
                      <a:pt x="166" y="165"/>
                      <a:pt x="166" y="165"/>
                    </a:cubicBezTo>
                    <a:cubicBezTo>
                      <a:pt x="167" y="169"/>
                      <a:pt x="166" y="173"/>
                      <a:pt x="162" y="176"/>
                    </a:cubicBezTo>
                    <a:close/>
                    <a:moveTo>
                      <a:pt x="188" y="98"/>
                    </a:moveTo>
                    <a:cubicBezTo>
                      <a:pt x="98" y="161"/>
                      <a:pt x="98" y="161"/>
                      <a:pt x="98" y="161"/>
                    </a:cubicBezTo>
                    <a:cubicBezTo>
                      <a:pt x="95" y="160"/>
                      <a:pt x="86" y="157"/>
                      <a:pt x="75" y="146"/>
                    </a:cubicBezTo>
                    <a:cubicBezTo>
                      <a:pt x="64" y="135"/>
                      <a:pt x="61" y="126"/>
                      <a:pt x="60" y="123"/>
                    </a:cubicBezTo>
                    <a:cubicBezTo>
                      <a:pt x="123" y="33"/>
                      <a:pt x="123" y="33"/>
                      <a:pt x="123" y="33"/>
                    </a:cubicBezTo>
                    <a:cubicBezTo>
                      <a:pt x="132" y="21"/>
                      <a:pt x="147" y="13"/>
                      <a:pt x="162" y="12"/>
                    </a:cubicBezTo>
                    <a:cubicBezTo>
                      <a:pt x="209" y="12"/>
                      <a:pt x="209" y="12"/>
                      <a:pt x="209" y="12"/>
                    </a:cubicBezTo>
                    <a:cubicBezTo>
                      <a:pt x="209" y="59"/>
                      <a:pt x="209" y="59"/>
                      <a:pt x="209" y="59"/>
                    </a:cubicBezTo>
                    <a:cubicBezTo>
                      <a:pt x="208" y="74"/>
                      <a:pt x="200" y="89"/>
                      <a:pt x="188" y="9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766">
                  <a:defRPr/>
                </a:pPr>
                <a:endParaRPr lang="en-US" sz="1796">
                  <a:solidFill>
                    <a:srgbClr val="293E40"/>
                  </a:solidFill>
                </a:endParaRPr>
              </a:p>
            </p:txBody>
          </p:sp>
        </p:grpSp>
        <p:sp>
          <p:nvSpPr>
            <p:cNvPr id="184" name="TextBox 183">
              <a:extLst>
                <a:ext uri="{FF2B5EF4-FFF2-40B4-BE49-F238E27FC236}">
                  <a16:creationId xmlns:a16="http://schemas.microsoft.com/office/drawing/2014/main" id="{32BAFA0A-52EF-4084-B929-2928EBB8B30B}"/>
                </a:ext>
              </a:extLst>
            </p:cNvPr>
            <p:cNvSpPr txBox="1"/>
            <p:nvPr/>
          </p:nvSpPr>
          <p:spPr>
            <a:xfrm>
              <a:off x="133156" y="3423025"/>
              <a:ext cx="1416371" cy="397032"/>
            </a:xfrm>
            <a:prstGeom prst="rect">
              <a:avLst/>
            </a:prstGeom>
            <a:noFill/>
          </p:spPr>
          <p:txBody>
            <a:bodyPr wrap="square" rtlCol="0">
              <a:spAutoFit/>
            </a:bodyPr>
            <a:lstStyle/>
            <a:p>
              <a:pPr algn="ctr" defTabSz="456492">
                <a:lnSpc>
                  <a:spcPct val="90000"/>
                </a:lnSpc>
                <a:defRPr/>
              </a:pPr>
              <a:r>
                <a:rPr lang="en-US" sz="1100" b="1">
                  <a:solidFill>
                    <a:srgbClr val="293E40"/>
                  </a:solidFill>
                </a:rPr>
                <a:t>Agile Team Planning</a:t>
              </a:r>
            </a:p>
          </p:txBody>
        </p:sp>
      </p:grpSp>
      <p:grpSp>
        <p:nvGrpSpPr>
          <p:cNvPr id="191" name="Group 190">
            <a:extLst>
              <a:ext uri="{FF2B5EF4-FFF2-40B4-BE49-F238E27FC236}">
                <a16:creationId xmlns:a16="http://schemas.microsoft.com/office/drawing/2014/main" id="{929585F5-08B8-44BF-A551-BE4F93593162}"/>
              </a:ext>
            </a:extLst>
          </p:cNvPr>
          <p:cNvGrpSpPr/>
          <p:nvPr/>
        </p:nvGrpSpPr>
        <p:grpSpPr>
          <a:xfrm>
            <a:off x="2679064" y="5226688"/>
            <a:ext cx="6779368" cy="1238689"/>
            <a:chOff x="2711377" y="4169975"/>
            <a:chExt cx="6782900" cy="1239335"/>
          </a:xfrm>
        </p:grpSpPr>
        <p:sp>
          <p:nvSpPr>
            <p:cNvPr id="192" name="Arrow: Left-Right 191">
              <a:extLst>
                <a:ext uri="{FF2B5EF4-FFF2-40B4-BE49-F238E27FC236}">
                  <a16:creationId xmlns:a16="http://schemas.microsoft.com/office/drawing/2014/main" id="{11426846-7098-418E-B83E-EA554400F14F}"/>
                </a:ext>
              </a:extLst>
            </p:cNvPr>
            <p:cNvSpPr/>
            <p:nvPr/>
          </p:nvSpPr>
          <p:spPr>
            <a:xfrm>
              <a:off x="2711377" y="4169975"/>
              <a:ext cx="6782900" cy="1112043"/>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8">
                <a:defRPr/>
              </a:pPr>
              <a:r>
                <a:rPr lang="en-US" sz="1797">
                  <a:solidFill>
                    <a:srgbClr val="FFFFFF"/>
                  </a:solidFill>
                </a:rPr>
                <a:t>Co-Operate, Co-Create, Co-Deliver</a:t>
              </a:r>
            </a:p>
          </p:txBody>
        </p:sp>
        <p:sp>
          <p:nvSpPr>
            <p:cNvPr id="193" name="TextBox 192">
              <a:extLst>
                <a:ext uri="{FF2B5EF4-FFF2-40B4-BE49-F238E27FC236}">
                  <a16:creationId xmlns:a16="http://schemas.microsoft.com/office/drawing/2014/main" id="{6799B9EC-70E7-4627-AA24-292878D236AD}"/>
                </a:ext>
              </a:extLst>
            </p:cNvPr>
            <p:cNvSpPr txBox="1"/>
            <p:nvPr/>
          </p:nvSpPr>
          <p:spPr>
            <a:xfrm>
              <a:off x="4685624" y="5040202"/>
              <a:ext cx="2883372" cy="369108"/>
            </a:xfrm>
            <a:prstGeom prst="rect">
              <a:avLst/>
            </a:prstGeom>
            <a:noFill/>
          </p:spPr>
          <p:txBody>
            <a:bodyPr wrap="none" rtlCol="0">
              <a:spAutoFit/>
            </a:bodyPr>
            <a:lstStyle/>
            <a:p>
              <a:pPr defTabSz="913578">
                <a:defRPr/>
              </a:pPr>
              <a:r>
                <a:rPr lang="en-US" sz="1797" b="1">
                  <a:solidFill>
                    <a:srgbClr val="293E40"/>
                  </a:solidFill>
                </a:rPr>
                <a:t>Hybrid Operating Model</a:t>
              </a:r>
            </a:p>
          </p:txBody>
        </p:sp>
      </p:grpSp>
      <p:cxnSp>
        <p:nvCxnSpPr>
          <p:cNvPr id="87" name="Straight Arrow Connector 86">
            <a:extLst>
              <a:ext uri="{FF2B5EF4-FFF2-40B4-BE49-F238E27FC236}">
                <a16:creationId xmlns:a16="http://schemas.microsoft.com/office/drawing/2014/main" id="{D9BD50FA-C5FB-3341-B420-3300E39710A4}"/>
              </a:ext>
            </a:extLst>
          </p:cNvPr>
          <p:cNvCxnSpPr>
            <a:cxnSpLocks/>
          </p:cNvCxnSpPr>
          <p:nvPr/>
        </p:nvCxnSpPr>
        <p:spPr>
          <a:xfrm flipH="1">
            <a:off x="6110361" y="3302666"/>
            <a:ext cx="3789" cy="612208"/>
          </a:xfrm>
          <a:prstGeom prst="straightConnector1">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90D36DA-8B06-FC4F-B2E0-02D7CC0947CA}"/>
              </a:ext>
            </a:extLst>
          </p:cNvPr>
          <p:cNvSpPr txBox="1"/>
          <p:nvPr/>
        </p:nvSpPr>
        <p:spPr>
          <a:xfrm>
            <a:off x="4209544" y="4728110"/>
            <a:ext cx="1415633" cy="549238"/>
          </a:xfrm>
          <a:prstGeom prst="rect">
            <a:avLst/>
          </a:prstGeom>
          <a:noFill/>
        </p:spPr>
        <p:txBody>
          <a:bodyPr wrap="square" rtlCol="0">
            <a:spAutoFit/>
          </a:bodyPr>
          <a:lstStyle/>
          <a:p>
            <a:pPr algn="ctr" defTabSz="456492">
              <a:lnSpc>
                <a:spcPct val="90000"/>
              </a:lnSpc>
              <a:defRPr/>
            </a:pPr>
            <a:r>
              <a:rPr lang="en-US" sz="1100" b="1">
                <a:solidFill>
                  <a:srgbClr val="293E40"/>
                </a:solidFill>
              </a:rPr>
              <a:t>Manage Configuration Data</a:t>
            </a:r>
          </a:p>
        </p:txBody>
      </p:sp>
      <p:sp>
        <p:nvSpPr>
          <p:cNvPr id="105" name="TextBox 104">
            <a:extLst>
              <a:ext uri="{FF2B5EF4-FFF2-40B4-BE49-F238E27FC236}">
                <a16:creationId xmlns:a16="http://schemas.microsoft.com/office/drawing/2014/main" id="{475D14A7-159B-7549-89D6-4F01096390E6}"/>
              </a:ext>
            </a:extLst>
          </p:cNvPr>
          <p:cNvSpPr txBox="1"/>
          <p:nvPr/>
        </p:nvSpPr>
        <p:spPr>
          <a:xfrm>
            <a:off x="5402544" y="4711523"/>
            <a:ext cx="1415633" cy="549238"/>
          </a:xfrm>
          <a:prstGeom prst="rect">
            <a:avLst/>
          </a:prstGeom>
          <a:noFill/>
        </p:spPr>
        <p:txBody>
          <a:bodyPr wrap="square" rtlCol="0">
            <a:spAutoFit/>
          </a:bodyPr>
          <a:lstStyle/>
          <a:p>
            <a:pPr algn="ctr" defTabSz="456492">
              <a:lnSpc>
                <a:spcPct val="90000"/>
              </a:lnSpc>
              <a:defRPr/>
            </a:pPr>
            <a:r>
              <a:rPr lang="en-US" sz="1100" b="1">
                <a:solidFill>
                  <a:srgbClr val="293E40"/>
                </a:solidFill>
              </a:rPr>
              <a:t>Secure Configuration Data</a:t>
            </a:r>
          </a:p>
        </p:txBody>
      </p:sp>
      <p:sp>
        <p:nvSpPr>
          <p:cNvPr id="111" name="TextBox 110">
            <a:extLst>
              <a:ext uri="{FF2B5EF4-FFF2-40B4-BE49-F238E27FC236}">
                <a16:creationId xmlns:a16="http://schemas.microsoft.com/office/drawing/2014/main" id="{BF36D962-5BB7-5541-B2F7-07980F472441}"/>
              </a:ext>
            </a:extLst>
          </p:cNvPr>
          <p:cNvSpPr txBox="1"/>
          <p:nvPr/>
        </p:nvSpPr>
        <p:spPr>
          <a:xfrm>
            <a:off x="6595545" y="4694937"/>
            <a:ext cx="1415633" cy="549238"/>
          </a:xfrm>
          <a:prstGeom prst="rect">
            <a:avLst/>
          </a:prstGeom>
          <a:noFill/>
        </p:spPr>
        <p:txBody>
          <a:bodyPr wrap="square" rtlCol="0">
            <a:spAutoFit/>
          </a:bodyPr>
          <a:lstStyle/>
          <a:p>
            <a:pPr algn="ctr" defTabSz="456492">
              <a:lnSpc>
                <a:spcPct val="90000"/>
              </a:lnSpc>
              <a:defRPr/>
            </a:pPr>
            <a:r>
              <a:rPr lang="en-US" sz="1100" b="1">
                <a:solidFill>
                  <a:srgbClr val="293E40"/>
                </a:solidFill>
              </a:rPr>
              <a:t>Validate Configuration Data</a:t>
            </a:r>
          </a:p>
        </p:txBody>
      </p:sp>
      <p:grpSp>
        <p:nvGrpSpPr>
          <p:cNvPr id="116" name="Group 115">
            <a:extLst>
              <a:ext uri="{FF2B5EF4-FFF2-40B4-BE49-F238E27FC236}">
                <a16:creationId xmlns:a16="http://schemas.microsoft.com/office/drawing/2014/main" id="{B1DA44DD-3F35-094B-AF6B-6B60180EE62B}"/>
              </a:ext>
            </a:extLst>
          </p:cNvPr>
          <p:cNvGrpSpPr>
            <a:grpSpLocks noChangeAspect="1"/>
          </p:cNvGrpSpPr>
          <p:nvPr/>
        </p:nvGrpSpPr>
        <p:grpSpPr>
          <a:xfrm>
            <a:off x="4697737" y="4128369"/>
            <a:ext cx="438596" cy="503096"/>
            <a:chOff x="8643928" y="6396564"/>
            <a:chExt cx="377824" cy="433387"/>
          </a:xfrm>
        </p:grpSpPr>
        <p:sp>
          <p:nvSpPr>
            <p:cNvPr id="117" name="Freeform 33">
              <a:extLst>
                <a:ext uri="{FF2B5EF4-FFF2-40B4-BE49-F238E27FC236}">
                  <a16:creationId xmlns:a16="http://schemas.microsoft.com/office/drawing/2014/main" id="{C25437C8-A7B4-D64A-8763-DBD4A9AEF283}"/>
                </a:ext>
              </a:extLst>
            </p:cNvPr>
            <p:cNvSpPr>
              <a:spLocks/>
            </p:cNvSpPr>
            <p:nvPr/>
          </p:nvSpPr>
          <p:spPr bwMode="auto">
            <a:xfrm>
              <a:off x="8740765" y="6396564"/>
              <a:ext cx="185737" cy="144462"/>
            </a:xfrm>
            <a:custGeom>
              <a:avLst/>
              <a:gdLst>
                <a:gd name="T0" fmla="*/ 106 w 108"/>
                <a:gd name="T1" fmla="*/ 2 h 82"/>
                <a:gd name="T2" fmla="*/ 101 w 108"/>
                <a:gd name="T3" fmla="*/ 1 h 82"/>
                <a:gd name="T4" fmla="*/ 69 w 108"/>
                <a:gd name="T5" fmla="*/ 7 h 82"/>
                <a:gd name="T6" fmla="*/ 65 w 108"/>
                <a:gd name="T7" fmla="*/ 11 h 82"/>
                <a:gd name="T8" fmla="*/ 66 w 108"/>
                <a:gd name="T9" fmla="*/ 17 h 82"/>
                <a:gd name="T10" fmla="*/ 74 w 108"/>
                <a:gd name="T11" fmla="*/ 25 h 82"/>
                <a:gd name="T12" fmla="*/ 54 w 108"/>
                <a:gd name="T13" fmla="*/ 46 h 82"/>
                <a:gd name="T14" fmla="*/ 34 w 108"/>
                <a:gd name="T15" fmla="*/ 25 h 82"/>
                <a:gd name="T16" fmla="*/ 42 w 108"/>
                <a:gd name="T17" fmla="*/ 17 h 82"/>
                <a:gd name="T18" fmla="*/ 43 w 108"/>
                <a:gd name="T19" fmla="*/ 11 h 82"/>
                <a:gd name="T20" fmla="*/ 39 w 108"/>
                <a:gd name="T21" fmla="*/ 7 h 82"/>
                <a:gd name="T22" fmla="*/ 7 w 108"/>
                <a:gd name="T23" fmla="*/ 1 h 82"/>
                <a:gd name="T24" fmla="*/ 2 w 108"/>
                <a:gd name="T25" fmla="*/ 2 h 82"/>
                <a:gd name="T26" fmla="*/ 0 w 108"/>
                <a:gd name="T27" fmla="*/ 8 h 82"/>
                <a:gd name="T28" fmla="*/ 6 w 108"/>
                <a:gd name="T29" fmla="*/ 39 h 82"/>
                <a:gd name="T30" fmla="*/ 11 w 108"/>
                <a:gd name="T31" fmla="*/ 44 h 82"/>
                <a:gd name="T32" fmla="*/ 12 w 108"/>
                <a:gd name="T33" fmla="*/ 44 h 82"/>
                <a:gd name="T34" fmla="*/ 17 w 108"/>
                <a:gd name="T35" fmla="*/ 42 h 82"/>
                <a:gd name="T36" fmla="*/ 25 w 108"/>
                <a:gd name="T37" fmla="*/ 34 h 82"/>
                <a:gd name="T38" fmla="*/ 48 w 108"/>
                <a:gd name="T39" fmla="*/ 56 h 82"/>
                <a:gd name="T40" fmla="*/ 48 w 108"/>
                <a:gd name="T41" fmla="*/ 82 h 82"/>
                <a:gd name="T42" fmla="*/ 60 w 108"/>
                <a:gd name="T43" fmla="*/ 82 h 82"/>
                <a:gd name="T44" fmla="*/ 60 w 108"/>
                <a:gd name="T45" fmla="*/ 56 h 82"/>
                <a:gd name="T46" fmla="*/ 83 w 108"/>
                <a:gd name="T47" fmla="*/ 34 h 82"/>
                <a:gd name="T48" fmla="*/ 92 w 108"/>
                <a:gd name="T49" fmla="*/ 42 h 82"/>
                <a:gd name="T50" fmla="*/ 96 w 108"/>
                <a:gd name="T51" fmla="*/ 44 h 82"/>
                <a:gd name="T52" fmla="*/ 98 w 108"/>
                <a:gd name="T53" fmla="*/ 44 h 82"/>
                <a:gd name="T54" fmla="*/ 102 w 108"/>
                <a:gd name="T55" fmla="*/ 39 h 82"/>
                <a:gd name="T56" fmla="*/ 108 w 108"/>
                <a:gd name="T57" fmla="*/ 8 h 82"/>
                <a:gd name="T58" fmla="*/ 106 w 108"/>
                <a:gd name="T59"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82">
                  <a:moveTo>
                    <a:pt x="106" y="2"/>
                  </a:moveTo>
                  <a:cubicBezTo>
                    <a:pt x="105" y="1"/>
                    <a:pt x="103" y="0"/>
                    <a:pt x="101" y="1"/>
                  </a:cubicBezTo>
                  <a:cubicBezTo>
                    <a:pt x="69" y="7"/>
                    <a:pt x="69" y="7"/>
                    <a:pt x="69" y="7"/>
                  </a:cubicBezTo>
                  <a:cubicBezTo>
                    <a:pt x="67" y="7"/>
                    <a:pt x="65" y="9"/>
                    <a:pt x="65" y="11"/>
                  </a:cubicBezTo>
                  <a:cubicBezTo>
                    <a:pt x="64" y="13"/>
                    <a:pt x="65" y="16"/>
                    <a:pt x="66" y="17"/>
                  </a:cubicBezTo>
                  <a:cubicBezTo>
                    <a:pt x="74" y="25"/>
                    <a:pt x="74" y="25"/>
                    <a:pt x="74" y="25"/>
                  </a:cubicBezTo>
                  <a:cubicBezTo>
                    <a:pt x="54" y="46"/>
                    <a:pt x="54" y="46"/>
                    <a:pt x="54" y="46"/>
                  </a:cubicBezTo>
                  <a:cubicBezTo>
                    <a:pt x="34" y="25"/>
                    <a:pt x="34" y="25"/>
                    <a:pt x="34" y="25"/>
                  </a:cubicBezTo>
                  <a:cubicBezTo>
                    <a:pt x="42" y="17"/>
                    <a:pt x="42" y="17"/>
                    <a:pt x="42" y="17"/>
                  </a:cubicBezTo>
                  <a:cubicBezTo>
                    <a:pt x="43" y="16"/>
                    <a:pt x="44" y="13"/>
                    <a:pt x="43" y="11"/>
                  </a:cubicBezTo>
                  <a:cubicBezTo>
                    <a:pt x="43" y="9"/>
                    <a:pt x="41" y="7"/>
                    <a:pt x="39" y="7"/>
                  </a:cubicBezTo>
                  <a:cubicBezTo>
                    <a:pt x="7" y="1"/>
                    <a:pt x="7" y="1"/>
                    <a:pt x="7" y="1"/>
                  </a:cubicBezTo>
                  <a:cubicBezTo>
                    <a:pt x="5" y="0"/>
                    <a:pt x="3" y="1"/>
                    <a:pt x="2" y="2"/>
                  </a:cubicBezTo>
                  <a:cubicBezTo>
                    <a:pt x="0" y="4"/>
                    <a:pt x="0" y="6"/>
                    <a:pt x="0" y="8"/>
                  </a:cubicBezTo>
                  <a:cubicBezTo>
                    <a:pt x="6" y="39"/>
                    <a:pt x="6" y="39"/>
                    <a:pt x="6" y="39"/>
                  </a:cubicBezTo>
                  <a:cubicBezTo>
                    <a:pt x="7" y="42"/>
                    <a:pt x="8" y="43"/>
                    <a:pt x="11" y="44"/>
                  </a:cubicBezTo>
                  <a:cubicBezTo>
                    <a:pt x="11" y="44"/>
                    <a:pt x="12" y="44"/>
                    <a:pt x="12" y="44"/>
                  </a:cubicBezTo>
                  <a:cubicBezTo>
                    <a:pt x="14" y="44"/>
                    <a:pt x="15" y="44"/>
                    <a:pt x="17" y="42"/>
                  </a:cubicBezTo>
                  <a:cubicBezTo>
                    <a:pt x="25" y="34"/>
                    <a:pt x="25" y="34"/>
                    <a:pt x="25" y="34"/>
                  </a:cubicBezTo>
                  <a:cubicBezTo>
                    <a:pt x="48" y="56"/>
                    <a:pt x="48" y="56"/>
                    <a:pt x="48" y="56"/>
                  </a:cubicBezTo>
                  <a:cubicBezTo>
                    <a:pt x="48" y="82"/>
                    <a:pt x="48" y="82"/>
                    <a:pt x="48" y="82"/>
                  </a:cubicBezTo>
                  <a:cubicBezTo>
                    <a:pt x="60" y="82"/>
                    <a:pt x="60" y="82"/>
                    <a:pt x="60" y="82"/>
                  </a:cubicBezTo>
                  <a:cubicBezTo>
                    <a:pt x="60" y="56"/>
                    <a:pt x="60" y="56"/>
                    <a:pt x="60" y="56"/>
                  </a:cubicBezTo>
                  <a:cubicBezTo>
                    <a:pt x="83" y="34"/>
                    <a:pt x="83" y="34"/>
                    <a:pt x="83" y="34"/>
                  </a:cubicBezTo>
                  <a:cubicBezTo>
                    <a:pt x="92" y="42"/>
                    <a:pt x="92" y="42"/>
                    <a:pt x="92" y="42"/>
                  </a:cubicBezTo>
                  <a:cubicBezTo>
                    <a:pt x="93" y="44"/>
                    <a:pt x="94" y="44"/>
                    <a:pt x="96" y="44"/>
                  </a:cubicBezTo>
                  <a:cubicBezTo>
                    <a:pt x="96" y="44"/>
                    <a:pt x="97" y="44"/>
                    <a:pt x="98" y="44"/>
                  </a:cubicBezTo>
                  <a:cubicBezTo>
                    <a:pt x="100" y="43"/>
                    <a:pt x="101" y="42"/>
                    <a:pt x="102" y="39"/>
                  </a:cubicBezTo>
                  <a:cubicBezTo>
                    <a:pt x="108" y="8"/>
                    <a:pt x="108" y="8"/>
                    <a:pt x="108" y="8"/>
                  </a:cubicBezTo>
                  <a:cubicBezTo>
                    <a:pt x="108" y="6"/>
                    <a:pt x="108" y="4"/>
                    <a:pt x="106" y="2"/>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8"/>
            </a:p>
          </p:txBody>
        </p:sp>
        <p:sp>
          <p:nvSpPr>
            <p:cNvPr id="118" name="Freeform 34">
              <a:extLst>
                <a:ext uri="{FF2B5EF4-FFF2-40B4-BE49-F238E27FC236}">
                  <a16:creationId xmlns:a16="http://schemas.microsoft.com/office/drawing/2014/main" id="{70EF5F40-E21A-414A-BE7B-822B789A043D}"/>
                </a:ext>
              </a:extLst>
            </p:cNvPr>
            <p:cNvSpPr>
              <a:spLocks noEditPoints="1"/>
            </p:cNvSpPr>
            <p:nvPr/>
          </p:nvSpPr>
          <p:spPr bwMode="auto">
            <a:xfrm>
              <a:off x="8643928" y="6526739"/>
              <a:ext cx="377824" cy="303212"/>
            </a:xfrm>
            <a:custGeom>
              <a:avLst/>
              <a:gdLst>
                <a:gd name="T0" fmla="*/ 18 w 220"/>
                <a:gd name="T1" fmla="*/ 172 h 172"/>
                <a:gd name="T2" fmla="*/ 0 w 220"/>
                <a:gd name="T3" fmla="*/ 154 h 172"/>
                <a:gd name="T4" fmla="*/ 0 w 220"/>
                <a:gd name="T5" fmla="*/ 102 h 172"/>
                <a:gd name="T6" fmla="*/ 6 w 220"/>
                <a:gd name="T7" fmla="*/ 87 h 172"/>
                <a:gd name="T8" fmla="*/ 7 w 220"/>
                <a:gd name="T9" fmla="*/ 86 h 172"/>
                <a:gd name="T10" fmla="*/ 6 w 220"/>
                <a:gd name="T11" fmla="*/ 85 h 172"/>
                <a:gd name="T12" fmla="*/ 0 w 220"/>
                <a:gd name="T13" fmla="*/ 70 h 172"/>
                <a:gd name="T14" fmla="*/ 0 w 220"/>
                <a:gd name="T15" fmla="*/ 18 h 172"/>
                <a:gd name="T16" fmla="*/ 18 w 220"/>
                <a:gd name="T17" fmla="*/ 0 h 172"/>
                <a:gd name="T18" fmla="*/ 202 w 220"/>
                <a:gd name="T19" fmla="*/ 0 h 172"/>
                <a:gd name="T20" fmla="*/ 220 w 220"/>
                <a:gd name="T21" fmla="*/ 18 h 172"/>
                <a:gd name="T22" fmla="*/ 220 w 220"/>
                <a:gd name="T23" fmla="*/ 70 h 172"/>
                <a:gd name="T24" fmla="*/ 214 w 220"/>
                <a:gd name="T25" fmla="*/ 85 h 172"/>
                <a:gd name="T26" fmla="*/ 213 w 220"/>
                <a:gd name="T27" fmla="*/ 86 h 172"/>
                <a:gd name="T28" fmla="*/ 214 w 220"/>
                <a:gd name="T29" fmla="*/ 87 h 172"/>
                <a:gd name="T30" fmla="*/ 220 w 220"/>
                <a:gd name="T31" fmla="*/ 102 h 172"/>
                <a:gd name="T32" fmla="*/ 220 w 220"/>
                <a:gd name="T33" fmla="*/ 154 h 172"/>
                <a:gd name="T34" fmla="*/ 202 w 220"/>
                <a:gd name="T35" fmla="*/ 172 h 172"/>
                <a:gd name="T36" fmla="*/ 18 w 220"/>
                <a:gd name="T37" fmla="*/ 172 h 172"/>
                <a:gd name="T38" fmla="*/ 18 w 220"/>
                <a:gd name="T39" fmla="*/ 92 h 172"/>
                <a:gd name="T40" fmla="*/ 12 w 220"/>
                <a:gd name="T41" fmla="*/ 98 h 172"/>
                <a:gd name="T42" fmla="*/ 12 w 220"/>
                <a:gd name="T43" fmla="*/ 154 h 172"/>
                <a:gd name="T44" fmla="*/ 18 w 220"/>
                <a:gd name="T45" fmla="*/ 160 h 172"/>
                <a:gd name="T46" fmla="*/ 202 w 220"/>
                <a:gd name="T47" fmla="*/ 160 h 172"/>
                <a:gd name="T48" fmla="*/ 208 w 220"/>
                <a:gd name="T49" fmla="*/ 154 h 172"/>
                <a:gd name="T50" fmla="*/ 208 w 220"/>
                <a:gd name="T51" fmla="*/ 98 h 172"/>
                <a:gd name="T52" fmla="*/ 202 w 220"/>
                <a:gd name="T53" fmla="*/ 92 h 172"/>
                <a:gd name="T54" fmla="*/ 18 w 220"/>
                <a:gd name="T55" fmla="*/ 92 h 172"/>
                <a:gd name="T56" fmla="*/ 18 w 220"/>
                <a:gd name="T57" fmla="*/ 12 h 172"/>
                <a:gd name="T58" fmla="*/ 12 w 220"/>
                <a:gd name="T59" fmla="*/ 18 h 172"/>
                <a:gd name="T60" fmla="*/ 12 w 220"/>
                <a:gd name="T61" fmla="*/ 74 h 172"/>
                <a:gd name="T62" fmla="*/ 18 w 220"/>
                <a:gd name="T63" fmla="*/ 80 h 172"/>
                <a:gd name="T64" fmla="*/ 202 w 220"/>
                <a:gd name="T65" fmla="*/ 80 h 172"/>
                <a:gd name="T66" fmla="*/ 208 w 220"/>
                <a:gd name="T67" fmla="*/ 74 h 172"/>
                <a:gd name="T68" fmla="*/ 208 w 220"/>
                <a:gd name="T69" fmla="*/ 18 h 172"/>
                <a:gd name="T70" fmla="*/ 202 w 220"/>
                <a:gd name="T71" fmla="*/ 12 h 172"/>
                <a:gd name="T72" fmla="*/ 18 w 220"/>
                <a:gd name="T73"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 h="172">
                  <a:moveTo>
                    <a:pt x="18" y="172"/>
                  </a:moveTo>
                  <a:cubicBezTo>
                    <a:pt x="8" y="172"/>
                    <a:pt x="0" y="164"/>
                    <a:pt x="0" y="154"/>
                  </a:cubicBezTo>
                  <a:cubicBezTo>
                    <a:pt x="0" y="102"/>
                    <a:pt x="0" y="102"/>
                    <a:pt x="0" y="102"/>
                  </a:cubicBezTo>
                  <a:cubicBezTo>
                    <a:pt x="0" y="97"/>
                    <a:pt x="2" y="91"/>
                    <a:pt x="6" y="87"/>
                  </a:cubicBezTo>
                  <a:cubicBezTo>
                    <a:pt x="7" y="86"/>
                    <a:pt x="7" y="86"/>
                    <a:pt x="7" y="86"/>
                  </a:cubicBezTo>
                  <a:cubicBezTo>
                    <a:pt x="6" y="85"/>
                    <a:pt x="6" y="85"/>
                    <a:pt x="6" y="85"/>
                  </a:cubicBezTo>
                  <a:cubicBezTo>
                    <a:pt x="2" y="81"/>
                    <a:pt x="0" y="75"/>
                    <a:pt x="0" y="70"/>
                  </a:cubicBezTo>
                  <a:cubicBezTo>
                    <a:pt x="0" y="18"/>
                    <a:pt x="0" y="18"/>
                    <a:pt x="0" y="18"/>
                  </a:cubicBezTo>
                  <a:cubicBezTo>
                    <a:pt x="0" y="8"/>
                    <a:pt x="8" y="0"/>
                    <a:pt x="18" y="0"/>
                  </a:cubicBezTo>
                  <a:cubicBezTo>
                    <a:pt x="202" y="0"/>
                    <a:pt x="202" y="0"/>
                    <a:pt x="202" y="0"/>
                  </a:cubicBezTo>
                  <a:cubicBezTo>
                    <a:pt x="212" y="0"/>
                    <a:pt x="220" y="8"/>
                    <a:pt x="220" y="18"/>
                  </a:cubicBezTo>
                  <a:cubicBezTo>
                    <a:pt x="220" y="70"/>
                    <a:pt x="220" y="70"/>
                    <a:pt x="220" y="70"/>
                  </a:cubicBezTo>
                  <a:cubicBezTo>
                    <a:pt x="220" y="75"/>
                    <a:pt x="218" y="81"/>
                    <a:pt x="214" y="85"/>
                  </a:cubicBezTo>
                  <a:cubicBezTo>
                    <a:pt x="213" y="86"/>
                    <a:pt x="213" y="86"/>
                    <a:pt x="213" y="86"/>
                  </a:cubicBezTo>
                  <a:cubicBezTo>
                    <a:pt x="214" y="87"/>
                    <a:pt x="214" y="87"/>
                    <a:pt x="214" y="87"/>
                  </a:cubicBezTo>
                  <a:cubicBezTo>
                    <a:pt x="218" y="91"/>
                    <a:pt x="220" y="97"/>
                    <a:pt x="220" y="102"/>
                  </a:cubicBezTo>
                  <a:cubicBezTo>
                    <a:pt x="220" y="154"/>
                    <a:pt x="220" y="154"/>
                    <a:pt x="220" y="154"/>
                  </a:cubicBezTo>
                  <a:cubicBezTo>
                    <a:pt x="220" y="164"/>
                    <a:pt x="212" y="172"/>
                    <a:pt x="202" y="172"/>
                  </a:cubicBezTo>
                  <a:lnTo>
                    <a:pt x="18" y="172"/>
                  </a:lnTo>
                  <a:close/>
                  <a:moveTo>
                    <a:pt x="18" y="92"/>
                  </a:moveTo>
                  <a:cubicBezTo>
                    <a:pt x="15" y="92"/>
                    <a:pt x="12" y="95"/>
                    <a:pt x="12" y="98"/>
                  </a:cubicBezTo>
                  <a:cubicBezTo>
                    <a:pt x="12" y="154"/>
                    <a:pt x="12" y="154"/>
                    <a:pt x="12" y="154"/>
                  </a:cubicBezTo>
                  <a:cubicBezTo>
                    <a:pt x="12" y="157"/>
                    <a:pt x="15" y="160"/>
                    <a:pt x="18" y="160"/>
                  </a:cubicBezTo>
                  <a:cubicBezTo>
                    <a:pt x="202" y="160"/>
                    <a:pt x="202" y="160"/>
                    <a:pt x="202" y="160"/>
                  </a:cubicBezTo>
                  <a:cubicBezTo>
                    <a:pt x="205" y="160"/>
                    <a:pt x="208" y="157"/>
                    <a:pt x="208" y="154"/>
                  </a:cubicBezTo>
                  <a:cubicBezTo>
                    <a:pt x="208" y="98"/>
                    <a:pt x="208" y="98"/>
                    <a:pt x="208" y="98"/>
                  </a:cubicBezTo>
                  <a:cubicBezTo>
                    <a:pt x="208" y="95"/>
                    <a:pt x="205" y="92"/>
                    <a:pt x="202" y="92"/>
                  </a:cubicBezTo>
                  <a:lnTo>
                    <a:pt x="18" y="92"/>
                  </a:lnTo>
                  <a:close/>
                  <a:moveTo>
                    <a:pt x="18" y="12"/>
                  </a:moveTo>
                  <a:cubicBezTo>
                    <a:pt x="15" y="12"/>
                    <a:pt x="12" y="15"/>
                    <a:pt x="12" y="18"/>
                  </a:cubicBezTo>
                  <a:cubicBezTo>
                    <a:pt x="12" y="74"/>
                    <a:pt x="12" y="74"/>
                    <a:pt x="12" y="74"/>
                  </a:cubicBezTo>
                  <a:cubicBezTo>
                    <a:pt x="12" y="77"/>
                    <a:pt x="15" y="80"/>
                    <a:pt x="18" y="80"/>
                  </a:cubicBezTo>
                  <a:cubicBezTo>
                    <a:pt x="202" y="80"/>
                    <a:pt x="202" y="80"/>
                    <a:pt x="202" y="80"/>
                  </a:cubicBezTo>
                  <a:cubicBezTo>
                    <a:pt x="205" y="80"/>
                    <a:pt x="208" y="77"/>
                    <a:pt x="208" y="74"/>
                  </a:cubicBezTo>
                  <a:cubicBezTo>
                    <a:pt x="208" y="18"/>
                    <a:pt x="208" y="18"/>
                    <a:pt x="208" y="18"/>
                  </a:cubicBezTo>
                  <a:cubicBezTo>
                    <a:pt x="208" y="15"/>
                    <a:pt x="205" y="12"/>
                    <a:pt x="202" y="12"/>
                  </a:cubicBezTo>
                  <a:lnTo>
                    <a:pt x="18" y="12"/>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8"/>
            </a:p>
          </p:txBody>
        </p:sp>
        <p:sp>
          <p:nvSpPr>
            <p:cNvPr id="119" name="Freeform 35">
              <a:extLst>
                <a:ext uri="{FF2B5EF4-FFF2-40B4-BE49-F238E27FC236}">
                  <a16:creationId xmlns:a16="http://schemas.microsoft.com/office/drawing/2014/main" id="{151E1706-F01A-9D48-9A26-23F435F2AEC9}"/>
                </a:ext>
              </a:extLst>
            </p:cNvPr>
            <p:cNvSpPr>
              <a:spLocks/>
            </p:cNvSpPr>
            <p:nvPr/>
          </p:nvSpPr>
          <p:spPr bwMode="auto">
            <a:xfrm>
              <a:off x="8712190" y="6596589"/>
              <a:ext cx="173037" cy="22225"/>
            </a:xfrm>
            <a:custGeom>
              <a:avLst/>
              <a:gdLst>
                <a:gd name="T0" fmla="*/ 6 w 100"/>
                <a:gd name="T1" fmla="*/ 12 h 12"/>
                <a:gd name="T2" fmla="*/ 0 w 100"/>
                <a:gd name="T3" fmla="*/ 6 h 12"/>
                <a:gd name="T4" fmla="*/ 6 w 100"/>
                <a:gd name="T5" fmla="*/ 0 h 12"/>
                <a:gd name="T6" fmla="*/ 94 w 100"/>
                <a:gd name="T7" fmla="*/ 0 h 12"/>
                <a:gd name="T8" fmla="*/ 100 w 100"/>
                <a:gd name="T9" fmla="*/ 6 h 12"/>
                <a:gd name="T10" fmla="*/ 94 w 100"/>
                <a:gd name="T11" fmla="*/ 12 h 12"/>
                <a:gd name="T12" fmla="*/ 6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6" y="12"/>
                  </a:moveTo>
                  <a:cubicBezTo>
                    <a:pt x="3" y="12"/>
                    <a:pt x="0" y="9"/>
                    <a:pt x="0" y="6"/>
                  </a:cubicBezTo>
                  <a:cubicBezTo>
                    <a:pt x="0" y="3"/>
                    <a:pt x="3" y="0"/>
                    <a:pt x="6" y="0"/>
                  </a:cubicBezTo>
                  <a:cubicBezTo>
                    <a:pt x="94" y="0"/>
                    <a:pt x="94" y="0"/>
                    <a:pt x="94" y="0"/>
                  </a:cubicBezTo>
                  <a:cubicBezTo>
                    <a:pt x="97" y="0"/>
                    <a:pt x="100" y="3"/>
                    <a:pt x="100" y="6"/>
                  </a:cubicBezTo>
                  <a:cubicBezTo>
                    <a:pt x="100" y="9"/>
                    <a:pt x="97" y="12"/>
                    <a:pt x="94" y="12"/>
                  </a:cubicBezTo>
                  <a:lnTo>
                    <a:pt x="6" y="12"/>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8"/>
            </a:p>
          </p:txBody>
        </p:sp>
        <p:sp>
          <p:nvSpPr>
            <p:cNvPr id="151" name="Freeform 36">
              <a:extLst>
                <a:ext uri="{FF2B5EF4-FFF2-40B4-BE49-F238E27FC236}">
                  <a16:creationId xmlns:a16="http://schemas.microsoft.com/office/drawing/2014/main" id="{E0378594-11C8-AE4E-AE24-C3687D15D0C3}"/>
                </a:ext>
              </a:extLst>
            </p:cNvPr>
            <p:cNvSpPr>
              <a:spLocks/>
            </p:cNvSpPr>
            <p:nvPr/>
          </p:nvSpPr>
          <p:spPr bwMode="auto">
            <a:xfrm>
              <a:off x="8712190" y="6737876"/>
              <a:ext cx="173037" cy="22225"/>
            </a:xfrm>
            <a:custGeom>
              <a:avLst/>
              <a:gdLst>
                <a:gd name="T0" fmla="*/ 6 w 100"/>
                <a:gd name="T1" fmla="*/ 12 h 12"/>
                <a:gd name="T2" fmla="*/ 0 w 100"/>
                <a:gd name="T3" fmla="*/ 6 h 12"/>
                <a:gd name="T4" fmla="*/ 6 w 100"/>
                <a:gd name="T5" fmla="*/ 0 h 12"/>
                <a:gd name="T6" fmla="*/ 94 w 100"/>
                <a:gd name="T7" fmla="*/ 0 h 12"/>
                <a:gd name="T8" fmla="*/ 100 w 100"/>
                <a:gd name="T9" fmla="*/ 6 h 12"/>
                <a:gd name="T10" fmla="*/ 94 w 100"/>
                <a:gd name="T11" fmla="*/ 12 h 12"/>
                <a:gd name="T12" fmla="*/ 6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6" y="12"/>
                  </a:moveTo>
                  <a:cubicBezTo>
                    <a:pt x="3" y="12"/>
                    <a:pt x="0" y="9"/>
                    <a:pt x="0" y="6"/>
                  </a:cubicBezTo>
                  <a:cubicBezTo>
                    <a:pt x="0" y="3"/>
                    <a:pt x="3" y="0"/>
                    <a:pt x="6" y="0"/>
                  </a:cubicBezTo>
                  <a:cubicBezTo>
                    <a:pt x="94" y="0"/>
                    <a:pt x="94" y="0"/>
                    <a:pt x="94" y="0"/>
                  </a:cubicBezTo>
                  <a:cubicBezTo>
                    <a:pt x="97" y="0"/>
                    <a:pt x="100" y="3"/>
                    <a:pt x="100" y="6"/>
                  </a:cubicBezTo>
                  <a:cubicBezTo>
                    <a:pt x="100" y="9"/>
                    <a:pt x="97" y="12"/>
                    <a:pt x="94" y="12"/>
                  </a:cubicBezTo>
                  <a:lnTo>
                    <a:pt x="6" y="12"/>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8"/>
            </a:p>
          </p:txBody>
        </p:sp>
        <p:sp>
          <p:nvSpPr>
            <p:cNvPr id="152" name="Freeform 37">
              <a:extLst>
                <a:ext uri="{FF2B5EF4-FFF2-40B4-BE49-F238E27FC236}">
                  <a16:creationId xmlns:a16="http://schemas.microsoft.com/office/drawing/2014/main" id="{476F0C42-5AFB-C14F-ADBB-75E5ECDBC0B1}"/>
                </a:ext>
              </a:extLst>
            </p:cNvPr>
            <p:cNvSpPr>
              <a:spLocks noEditPoints="1"/>
            </p:cNvSpPr>
            <p:nvPr/>
          </p:nvSpPr>
          <p:spPr bwMode="auto">
            <a:xfrm>
              <a:off x="8918565" y="6582301"/>
              <a:ext cx="49212" cy="190500"/>
            </a:xfrm>
            <a:custGeom>
              <a:avLst/>
              <a:gdLst>
                <a:gd name="T0" fmla="*/ 14 w 28"/>
                <a:gd name="T1" fmla="*/ 108 h 108"/>
                <a:gd name="T2" fmla="*/ 0 w 28"/>
                <a:gd name="T3" fmla="*/ 94 h 108"/>
                <a:gd name="T4" fmla="*/ 14 w 28"/>
                <a:gd name="T5" fmla="*/ 80 h 108"/>
                <a:gd name="T6" fmla="*/ 28 w 28"/>
                <a:gd name="T7" fmla="*/ 94 h 108"/>
                <a:gd name="T8" fmla="*/ 14 w 28"/>
                <a:gd name="T9" fmla="*/ 108 h 108"/>
                <a:gd name="T10" fmla="*/ 14 w 28"/>
                <a:gd name="T11" fmla="*/ 28 h 108"/>
                <a:gd name="T12" fmla="*/ 0 w 28"/>
                <a:gd name="T13" fmla="*/ 14 h 108"/>
                <a:gd name="T14" fmla="*/ 14 w 28"/>
                <a:gd name="T15" fmla="*/ 0 h 108"/>
                <a:gd name="T16" fmla="*/ 28 w 28"/>
                <a:gd name="T17" fmla="*/ 14 h 108"/>
                <a:gd name="T18" fmla="*/ 14 w 28"/>
                <a:gd name="T19" fmla="*/ 2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08">
                  <a:moveTo>
                    <a:pt x="14" y="108"/>
                  </a:moveTo>
                  <a:cubicBezTo>
                    <a:pt x="6" y="108"/>
                    <a:pt x="0" y="102"/>
                    <a:pt x="0" y="94"/>
                  </a:cubicBezTo>
                  <a:cubicBezTo>
                    <a:pt x="0" y="86"/>
                    <a:pt x="6" y="80"/>
                    <a:pt x="14" y="80"/>
                  </a:cubicBezTo>
                  <a:cubicBezTo>
                    <a:pt x="22" y="80"/>
                    <a:pt x="28" y="86"/>
                    <a:pt x="28" y="94"/>
                  </a:cubicBezTo>
                  <a:cubicBezTo>
                    <a:pt x="28" y="102"/>
                    <a:pt x="22" y="108"/>
                    <a:pt x="14" y="108"/>
                  </a:cubicBezTo>
                  <a:close/>
                  <a:moveTo>
                    <a:pt x="14" y="28"/>
                  </a:moveTo>
                  <a:cubicBezTo>
                    <a:pt x="6" y="28"/>
                    <a:pt x="0" y="22"/>
                    <a:pt x="0" y="14"/>
                  </a:cubicBezTo>
                  <a:cubicBezTo>
                    <a:pt x="0" y="6"/>
                    <a:pt x="6" y="0"/>
                    <a:pt x="14" y="0"/>
                  </a:cubicBezTo>
                  <a:cubicBezTo>
                    <a:pt x="22" y="0"/>
                    <a:pt x="28" y="6"/>
                    <a:pt x="28" y="14"/>
                  </a:cubicBezTo>
                  <a:cubicBezTo>
                    <a:pt x="28" y="22"/>
                    <a:pt x="22" y="28"/>
                    <a:pt x="14" y="28"/>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8"/>
            </a:p>
          </p:txBody>
        </p:sp>
      </p:grpSp>
      <p:grpSp>
        <p:nvGrpSpPr>
          <p:cNvPr id="153" name="Group 71">
            <a:extLst>
              <a:ext uri="{FF2B5EF4-FFF2-40B4-BE49-F238E27FC236}">
                <a16:creationId xmlns:a16="http://schemas.microsoft.com/office/drawing/2014/main" id="{526F4C5D-0EE9-A042-9850-88E153B0B37E}"/>
              </a:ext>
            </a:extLst>
          </p:cNvPr>
          <p:cNvGrpSpPr>
            <a:grpSpLocks noChangeAspect="1"/>
          </p:cNvGrpSpPr>
          <p:nvPr/>
        </p:nvGrpSpPr>
        <p:grpSpPr bwMode="auto">
          <a:xfrm>
            <a:off x="5927635" y="4123407"/>
            <a:ext cx="345985" cy="541197"/>
            <a:chOff x="1956" y="1891"/>
            <a:chExt cx="218" cy="341"/>
          </a:xfrm>
        </p:grpSpPr>
        <p:sp>
          <p:nvSpPr>
            <p:cNvPr id="154" name="Freeform 72">
              <a:extLst>
                <a:ext uri="{FF2B5EF4-FFF2-40B4-BE49-F238E27FC236}">
                  <a16:creationId xmlns:a16="http://schemas.microsoft.com/office/drawing/2014/main" id="{E43DDCC9-63A9-5344-89BC-1EDC912D9670}"/>
                </a:ext>
              </a:extLst>
            </p:cNvPr>
            <p:cNvSpPr>
              <a:spLocks noEditPoints="1"/>
            </p:cNvSpPr>
            <p:nvPr/>
          </p:nvSpPr>
          <p:spPr bwMode="auto">
            <a:xfrm>
              <a:off x="1956" y="1891"/>
              <a:ext cx="218" cy="341"/>
            </a:xfrm>
            <a:custGeom>
              <a:avLst/>
              <a:gdLst>
                <a:gd name="T0" fmla="*/ 150 w 156"/>
                <a:gd name="T1" fmla="*/ 96 h 236"/>
                <a:gd name="T2" fmla="*/ 140 w 156"/>
                <a:gd name="T3" fmla="*/ 96 h 236"/>
                <a:gd name="T4" fmla="*/ 140 w 156"/>
                <a:gd name="T5" fmla="*/ 58 h 236"/>
                <a:gd name="T6" fmla="*/ 78 w 156"/>
                <a:gd name="T7" fmla="*/ 0 h 236"/>
                <a:gd name="T8" fmla="*/ 16 w 156"/>
                <a:gd name="T9" fmla="*/ 58 h 236"/>
                <a:gd name="T10" fmla="*/ 16 w 156"/>
                <a:gd name="T11" fmla="*/ 96 h 236"/>
                <a:gd name="T12" fmla="*/ 6 w 156"/>
                <a:gd name="T13" fmla="*/ 96 h 236"/>
                <a:gd name="T14" fmla="*/ 0 w 156"/>
                <a:gd name="T15" fmla="*/ 102 h 236"/>
                <a:gd name="T16" fmla="*/ 0 w 156"/>
                <a:gd name="T17" fmla="*/ 158 h 236"/>
                <a:gd name="T18" fmla="*/ 78 w 156"/>
                <a:gd name="T19" fmla="*/ 236 h 236"/>
                <a:gd name="T20" fmla="*/ 156 w 156"/>
                <a:gd name="T21" fmla="*/ 158 h 236"/>
                <a:gd name="T22" fmla="*/ 156 w 156"/>
                <a:gd name="T23" fmla="*/ 102 h 236"/>
                <a:gd name="T24" fmla="*/ 150 w 156"/>
                <a:gd name="T25" fmla="*/ 96 h 236"/>
                <a:gd name="T26" fmla="*/ 28 w 156"/>
                <a:gd name="T27" fmla="*/ 58 h 236"/>
                <a:gd name="T28" fmla="*/ 78 w 156"/>
                <a:gd name="T29" fmla="*/ 12 h 236"/>
                <a:gd name="T30" fmla="*/ 128 w 156"/>
                <a:gd name="T31" fmla="*/ 58 h 236"/>
                <a:gd name="T32" fmla="*/ 128 w 156"/>
                <a:gd name="T33" fmla="*/ 96 h 236"/>
                <a:gd name="T34" fmla="*/ 28 w 156"/>
                <a:gd name="T35" fmla="*/ 96 h 236"/>
                <a:gd name="T36" fmla="*/ 28 w 156"/>
                <a:gd name="T37" fmla="*/ 58 h 236"/>
                <a:gd name="T38" fmla="*/ 144 w 156"/>
                <a:gd name="T39" fmla="*/ 158 h 236"/>
                <a:gd name="T40" fmla="*/ 78 w 156"/>
                <a:gd name="T41" fmla="*/ 224 h 236"/>
                <a:gd name="T42" fmla="*/ 12 w 156"/>
                <a:gd name="T43" fmla="*/ 158 h 236"/>
                <a:gd name="T44" fmla="*/ 12 w 156"/>
                <a:gd name="T45" fmla="*/ 108 h 236"/>
                <a:gd name="T46" fmla="*/ 144 w 156"/>
                <a:gd name="T47" fmla="*/ 108 h 236"/>
                <a:gd name="T48" fmla="*/ 144 w 156"/>
                <a:gd name="T49" fmla="*/ 15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236">
                  <a:moveTo>
                    <a:pt x="150" y="96"/>
                  </a:moveTo>
                  <a:cubicBezTo>
                    <a:pt x="140" y="96"/>
                    <a:pt x="140" y="96"/>
                    <a:pt x="140" y="96"/>
                  </a:cubicBezTo>
                  <a:cubicBezTo>
                    <a:pt x="140" y="58"/>
                    <a:pt x="140" y="58"/>
                    <a:pt x="140" y="58"/>
                  </a:cubicBezTo>
                  <a:cubicBezTo>
                    <a:pt x="140" y="26"/>
                    <a:pt x="112" y="0"/>
                    <a:pt x="78" y="0"/>
                  </a:cubicBezTo>
                  <a:cubicBezTo>
                    <a:pt x="44" y="0"/>
                    <a:pt x="16" y="26"/>
                    <a:pt x="16" y="58"/>
                  </a:cubicBezTo>
                  <a:cubicBezTo>
                    <a:pt x="16" y="96"/>
                    <a:pt x="16" y="96"/>
                    <a:pt x="16" y="96"/>
                  </a:cubicBezTo>
                  <a:cubicBezTo>
                    <a:pt x="6" y="96"/>
                    <a:pt x="6" y="96"/>
                    <a:pt x="6" y="96"/>
                  </a:cubicBezTo>
                  <a:cubicBezTo>
                    <a:pt x="3" y="96"/>
                    <a:pt x="0" y="99"/>
                    <a:pt x="0" y="102"/>
                  </a:cubicBezTo>
                  <a:cubicBezTo>
                    <a:pt x="0" y="158"/>
                    <a:pt x="0" y="158"/>
                    <a:pt x="0" y="158"/>
                  </a:cubicBezTo>
                  <a:cubicBezTo>
                    <a:pt x="0" y="201"/>
                    <a:pt x="35" y="236"/>
                    <a:pt x="78" y="236"/>
                  </a:cubicBezTo>
                  <a:cubicBezTo>
                    <a:pt x="121" y="236"/>
                    <a:pt x="156" y="201"/>
                    <a:pt x="156" y="158"/>
                  </a:cubicBezTo>
                  <a:cubicBezTo>
                    <a:pt x="156" y="102"/>
                    <a:pt x="156" y="102"/>
                    <a:pt x="156" y="102"/>
                  </a:cubicBezTo>
                  <a:cubicBezTo>
                    <a:pt x="156" y="99"/>
                    <a:pt x="153" y="96"/>
                    <a:pt x="150" y="96"/>
                  </a:cubicBezTo>
                  <a:close/>
                  <a:moveTo>
                    <a:pt x="28" y="58"/>
                  </a:moveTo>
                  <a:cubicBezTo>
                    <a:pt x="28" y="33"/>
                    <a:pt x="50" y="12"/>
                    <a:pt x="78" y="12"/>
                  </a:cubicBezTo>
                  <a:cubicBezTo>
                    <a:pt x="106" y="12"/>
                    <a:pt x="128" y="33"/>
                    <a:pt x="128" y="58"/>
                  </a:cubicBezTo>
                  <a:cubicBezTo>
                    <a:pt x="128" y="96"/>
                    <a:pt x="128" y="96"/>
                    <a:pt x="128" y="96"/>
                  </a:cubicBezTo>
                  <a:cubicBezTo>
                    <a:pt x="28" y="96"/>
                    <a:pt x="28" y="96"/>
                    <a:pt x="28" y="96"/>
                  </a:cubicBezTo>
                  <a:lnTo>
                    <a:pt x="28" y="58"/>
                  </a:lnTo>
                  <a:close/>
                  <a:moveTo>
                    <a:pt x="144" y="158"/>
                  </a:moveTo>
                  <a:cubicBezTo>
                    <a:pt x="144" y="194"/>
                    <a:pt x="114" y="224"/>
                    <a:pt x="78" y="224"/>
                  </a:cubicBezTo>
                  <a:cubicBezTo>
                    <a:pt x="42" y="224"/>
                    <a:pt x="12" y="194"/>
                    <a:pt x="12" y="158"/>
                  </a:cubicBezTo>
                  <a:cubicBezTo>
                    <a:pt x="12" y="108"/>
                    <a:pt x="12" y="108"/>
                    <a:pt x="12" y="108"/>
                  </a:cubicBezTo>
                  <a:cubicBezTo>
                    <a:pt x="144" y="108"/>
                    <a:pt x="144" y="108"/>
                    <a:pt x="144" y="108"/>
                  </a:cubicBezTo>
                  <a:lnTo>
                    <a:pt x="144" y="158"/>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8"/>
            </a:p>
          </p:txBody>
        </p:sp>
        <p:sp>
          <p:nvSpPr>
            <p:cNvPr id="155" name="Freeform 73">
              <a:extLst>
                <a:ext uri="{FF2B5EF4-FFF2-40B4-BE49-F238E27FC236}">
                  <a16:creationId xmlns:a16="http://schemas.microsoft.com/office/drawing/2014/main" id="{712C6602-A07C-E748-9887-14D7B5A0C20B}"/>
                </a:ext>
              </a:extLst>
            </p:cNvPr>
            <p:cNvSpPr>
              <a:spLocks/>
            </p:cNvSpPr>
            <p:nvPr/>
          </p:nvSpPr>
          <p:spPr bwMode="auto">
            <a:xfrm>
              <a:off x="2027" y="2066"/>
              <a:ext cx="73" cy="114"/>
            </a:xfrm>
            <a:custGeom>
              <a:avLst/>
              <a:gdLst>
                <a:gd name="T0" fmla="*/ 52 w 52"/>
                <a:gd name="T1" fmla="*/ 28 h 79"/>
                <a:gd name="T2" fmla="*/ 21 w 52"/>
                <a:gd name="T3" fmla="*/ 4 h 79"/>
                <a:gd name="T4" fmla="*/ 2 w 52"/>
                <a:gd name="T5" fmla="*/ 23 h 79"/>
                <a:gd name="T6" fmla="*/ 19 w 52"/>
                <a:gd name="T7" fmla="*/ 52 h 79"/>
                <a:gd name="T8" fmla="*/ 19 w 52"/>
                <a:gd name="T9" fmla="*/ 75 h 79"/>
                <a:gd name="T10" fmla="*/ 23 w 52"/>
                <a:gd name="T11" fmla="*/ 79 h 79"/>
                <a:gd name="T12" fmla="*/ 31 w 52"/>
                <a:gd name="T13" fmla="*/ 79 h 79"/>
                <a:gd name="T14" fmla="*/ 35 w 52"/>
                <a:gd name="T15" fmla="*/ 75 h 79"/>
                <a:gd name="T16" fmla="*/ 35 w 52"/>
                <a:gd name="T17" fmla="*/ 52 h 79"/>
                <a:gd name="T18" fmla="*/ 52 w 52"/>
                <a:gd name="T19" fmla="*/ 2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79">
                  <a:moveTo>
                    <a:pt x="52" y="28"/>
                  </a:moveTo>
                  <a:cubicBezTo>
                    <a:pt x="52" y="13"/>
                    <a:pt x="38" y="0"/>
                    <a:pt x="21" y="4"/>
                  </a:cubicBezTo>
                  <a:cubicBezTo>
                    <a:pt x="12" y="6"/>
                    <a:pt x="4" y="14"/>
                    <a:pt x="2" y="23"/>
                  </a:cubicBezTo>
                  <a:cubicBezTo>
                    <a:pt x="0" y="36"/>
                    <a:pt x="7" y="48"/>
                    <a:pt x="19" y="52"/>
                  </a:cubicBezTo>
                  <a:cubicBezTo>
                    <a:pt x="19" y="75"/>
                    <a:pt x="19" y="75"/>
                    <a:pt x="19" y="75"/>
                  </a:cubicBezTo>
                  <a:cubicBezTo>
                    <a:pt x="19" y="77"/>
                    <a:pt x="20" y="79"/>
                    <a:pt x="23" y="79"/>
                  </a:cubicBezTo>
                  <a:cubicBezTo>
                    <a:pt x="31" y="79"/>
                    <a:pt x="31" y="79"/>
                    <a:pt x="31" y="79"/>
                  </a:cubicBezTo>
                  <a:cubicBezTo>
                    <a:pt x="34" y="79"/>
                    <a:pt x="35" y="77"/>
                    <a:pt x="35" y="75"/>
                  </a:cubicBezTo>
                  <a:cubicBezTo>
                    <a:pt x="35" y="52"/>
                    <a:pt x="35" y="52"/>
                    <a:pt x="35" y="52"/>
                  </a:cubicBezTo>
                  <a:cubicBezTo>
                    <a:pt x="45" y="49"/>
                    <a:pt x="52" y="39"/>
                    <a:pt x="52" y="28"/>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8"/>
            </a:p>
          </p:txBody>
        </p:sp>
      </p:grpSp>
      <p:grpSp>
        <p:nvGrpSpPr>
          <p:cNvPr id="156" name="Group 87">
            <a:extLst>
              <a:ext uri="{FF2B5EF4-FFF2-40B4-BE49-F238E27FC236}">
                <a16:creationId xmlns:a16="http://schemas.microsoft.com/office/drawing/2014/main" id="{4C2F7BA0-434F-E34D-B57B-0C4B5D8B4ECD}"/>
              </a:ext>
            </a:extLst>
          </p:cNvPr>
          <p:cNvGrpSpPr>
            <a:grpSpLocks noChangeAspect="1"/>
          </p:cNvGrpSpPr>
          <p:nvPr/>
        </p:nvGrpSpPr>
        <p:grpSpPr bwMode="auto">
          <a:xfrm>
            <a:off x="7081852" y="4225892"/>
            <a:ext cx="443019" cy="373137"/>
            <a:chOff x="3366" y="1939"/>
            <a:chExt cx="336" cy="283"/>
          </a:xfrm>
        </p:grpSpPr>
        <p:sp>
          <p:nvSpPr>
            <p:cNvPr id="157" name="Freeform 88">
              <a:extLst>
                <a:ext uri="{FF2B5EF4-FFF2-40B4-BE49-F238E27FC236}">
                  <a16:creationId xmlns:a16="http://schemas.microsoft.com/office/drawing/2014/main" id="{1EED0C65-C23E-4146-B40A-3A8B39BF07FA}"/>
                </a:ext>
              </a:extLst>
            </p:cNvPr>
            <p:cNvSpPr>
              <a:spLocks noEditPoints="1"/>
            </p:cNvSpPr>
            <p:nvPr/>
          </p:nvSpPr>
          <p:spPr bwMode="auto">
            <a:xfrm>
              <a:off x="3374" y="1956"/>
              <a:ext cx="320" cy="66"/>
            </a:xfrm>
            <a:custGeom>
              <a:avLst/>
              <a:gdLst>
                <a:gd name="T0" fmla="*/ 0 w 240"/>
                <a:gd name="T1" fmla="*/ 0 h 48"/>
                <a:gd name="T2" fmla="*/ 0 w 240"/>
                <a:gd name="T3" fmla="*/ 48 h 48"/>
                <a:gd name="T4" fmla="*/ 240 w 240"/>
                <a:gd name="T5" fmla="*/ 48 h 48"/>
                <a:gd name="T6" fmla="*/ 240 w 240"/>
                <a:gd name="T7" fmla="*/ 0 h 48"/>
                <a:gd name="T8" fmla="*/ 0 w 240"/>
                <a:gd name="T9" fmla="*/ 0 h 48"/>
                <a:gd name="T10" fmla="*/ 36 w 240"/>
                <a:gd name="T11" fmla="*/ 36 h 48"/>
                <a:gd name="T12" fmla="*/ 24 w 240"/>
                <a:gd name="T13" fmla="*/ 24 h 48"/>
                <a:gd name="T14" fmla="*/ 36 w 240"/>
                <a:gd name="T15" fmla="*/ 12 h 48"/>
                <a:gd name="T16" fmla="*/ 48 w 240"/>
                <a:gd name="T17" fmla="*/ 24 h 48"/>
                <a:gd name="T18" fmla="*/ 36 w 240"/>
                <a:gd name="T19" fmla="*/ 36 h 48"/>
                <a:gd name="T20" fmla="*/ 68 w 240"/>
                <a:gd name="T21" fmla="*/ 36 h 48"/>
                <a:gd name="T22" fmla="*/ 56 w 240"/>
                <a:gd name="T23" fmla="*/ 24 h 48"/>
                <a:gd name="T24" fmla="*/ 68 w 240"/>
                <a:gd name="T25" fmla="*/ 12 h 48"/>
                <a:gd name="T26" fmla="*/ 80 w 240"/>
                <a:gd name="T27" fmla="*/ 24 h 48"/>
                <a:gd name="T28" fmla="*/ 68 w 240"/>
                <a:gd name="T29" fmla="*/ 36 h 48"/>
                <a:gd name="T30" fmla="*/ 100 w 240"/>
                <a:gd name="T31" fmla="*/ 36 h 48"/>
                <a:gd name="T32" fmla="*/ 88 w 240"/>
                <a:gd name="T33" fmla="*/ 24 h 48"/>
                <a:gd name="T34" fmla="*/ 100 w 240"/>
                <a:gd name="T35" fmla="*/ 12 h 48"/>
                <a:gd name="T36" fmla="*/ 112 w 240"/>
                <a:gd name="T37" fmla="*/ 24 h 48"/>
                <a:gd name="T38" fmla="*/ 100 w 240"/>
                <a:gd name="T3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48">
                  <a:moveTo>
                    <a:pt x="0" y="0"/>
                  </a:moveTo>
                  <a:cubicBezTo>
                    <a:pt x="0" y="48"/>
                    <a:pt x="0" y="48"/>
                    <a:pt x="0" y="48"/>
                  </a:cubicBezTo>
                  <a:cubicBezTo>
                    <a:pt x="240" y="48"/>
                    <a:pt x="240" y="48"/>
                    <a:pt x="240" y="48"/>
                  </a:cubicBezTo>
                  <a:cubicBezTo>
                    <a:pt x="240" y="0"/>
                    <a:pt x="240" y="0"/>
                    <a:pt x="240" y="0"/>
                  </a:cubicBezTo>
                  <a:lnTo>
                    <a:pt x="0" y="0"/>
                  </a:lnTo>
                  <a:close/>
                  <a:moveTo>
                    <a:pt x="36" y="36"/>
                  </a:moveTo>
                  <a:cubicBezTo>
                    <a:pt x="29" y="36"/>
                    <a:pt x="24" y="31"/>
                    <a:pt x="24" y="24"/>
                  </a:cubicBezTo>
                  <a:cubicBezTo>
                    <a:pt x="24" y="17"/>
                    <a:pt x="29" y="12"/>
                    <a:pt x="36" y="12"/>
                  </a:cubicBezTo>
                  <a:cubicBezTo>
                    <a:pt x="43" y="12"/>
                    <a:pt x="48" y="17"/>
                    <a:pt x="48" y="24"/>
                  </a:cubicBezTo>
                  <a:cubicBezTo>
                    <a:pt x="48" y="31"/>
                    <a:pt x="43" y="36"/>
                    <a:pt x="36" y="36"/>
                  </a:cubicBezTo>
                  <a:close/>
                  <a:moveTo>
                    <a:pt x="68" y="36"/>
                  </a:moveTo>
                  <a:cubicBezTo>
                    <a:pt x="61" y="36"/>
                    <a:pt x="56" y="31"/>
                    <a:pt x="56" y="24"/>
                  </a:cubicBezTo>
                  <a:cubicBezTo>
                    <a:pt x="56" y="17"/>
                    <a:pt x="61" y="12"/>
                    <a:pt x="68" y="12"/>
                  </a:cubicBezTo>
                  <a:cubicBezTo>
                    <a:pt x="75" y="12"/>
                    <a:pt x="80" y="17"/>
                    <a:pt x="80" y="24"/>
                  </a:cubicBezTo>
                  <a:cubicBezTo>
                    <a:pt x="80" y="31"/>
                    <a:pt x="75" y="36"/>
                    <a:pt x="68" y="36"/>
                  </a:cubicBezTo>
                  <a:close/>
                  <a:moveTo>
                    <a:pt x="100" y="36"/>
                  </a:moveTo>
                  <a:cubicBezTo>
                    <a:pt x="93" y="36"/>
                    <a:pt x="88" y="31"/>
                    <a:pt x="88" y="24"/>
                  </a:cubicBezTo>
                  <a:cubicBezTo>
                    <a:pt x="88" y="17"/>
                    <a:pt x="93" y="12"/>
                    <a:pt x="100" y="12"/>
                  </a:cubicBezTo>
                  <a:cubicBezTo>
                    <a:pt x="107" y="12"/>
                    <a:pt x="112" y="17"/>
                    <a:pt x="112" y="24"/>
                  </a:cubicBezTo>
                  <a:cubicBezTo>
                    <a:pt x="112" y="31"/>
                    <a:pt x="107" y="36"/>
                    <a:pt x="100" y="36"/>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8"/>
            </a:p>
          </p:txBody>
        </p:sp>
        <p:sp>
          <p:nvSpPr>
            <p:cNvPr id="158" name="Freeform 89">
              <a:extLst>
                <a:ext uri="{FF2B5EF4-FFF2-40B4-BE49-F238E27FC236}">
                  <a16:creationId xmlns:a16="http://schemas.microsoft.com/office/drawing/2014/main" id="{B34AC186-7196-CB4B-BDE2-47701B0E3B89}"/>
                </a:ext>
              </a:extLst>
            </p:cNvPr>
            <p:cNvSpPr>
              <a:spLocks noEditPoints="1"/>
            </p:cNvSpPr>
            <p:nvPr/>
          </p:nvSpPr>
          <p:spPr bwMode="auto">
            <a:xfrm>
              <a:off x="3366" y="1939"/>
              <a:ext cx="336" cy="283"/>
            </a:xfrm>
            <a:custGeom>
              <a:avLst/>
              <a:gdLst>
                <a:gd name="T0" fmla="*/ 234 w 252"/>
                <a:gd name="T1" fmla="*/ 0 h 204"/>
                <a:gd name="T2" fmla="*/ 18 w 252"/>
                <a:gd name="T3" fmla="*/ 0 h 204"/>
                <a:gd name="T4" fmla="*/ 0 w 252"/>
                <a:gd name="T5" fmla="*/ 18 h 204"/>
                <a:gd name="T6" fmla="*/ 0 w 252"/>
                <a:gd name="T7" fmla="*/ 186 h 204"/>
                <a:gd name="T8" fmla="*/ 18 w 252"/>
                <a:gd name="T9" fmla="*/ 204 h 204"/>
                <a:gd name="T10" fmla="*/ 234 w 252"/>
                <a:gd name="T11" fmla="*/ 204 h 204"/>
                <a:gd name="T12" fmla="*/ 252 w 252"/>
                <a:gd name="T13" fmla="*/ 186 h 204"/>
                <a:gd name="T14" fmla="*/ 252 w 252"/>
                <a:gd name="T15" fmla="*/ 18 h 204"/>
                <a:gd name="T16" fmla="*/ 234 w 252"/>
                <a:gd name="T17" fmla="*/ 0 h 204"/>
                <a:gd name="T18" fmla="*/ 240 w 252"/>
                <a:gd name="T19" fmla="*/ 186 h 204"/>
                <a:gd name="T20" fmla="*/ 234 w 252"/>
                <a:gd name="T21" fmla="*/ 192 h 204"/>
                <a:gd name="T22" fmla="*/ 18 w 252"/>
                <a:gd name="T23" fmla="*/ 192 h 204"/>
                <a:gd name="T24" fmla="*/ 12 w 252"/>
                <a:gd name="T25" fmla="*/ 186 h 204"/>
                <a:gd name="T26" fmla="*/ 12 w 252"/>
                <a:gd name="T27" fmla="*/ 18 h 204"/>
                <a:gd name="T28" fmla="*/ 18 w 252"/>
                <a:gd name="T29" fmla="*/ 12 h 204"/>
                <a:gd name="T30" fmla="*/ 234 w 252"/>
                <a:gd name="T31" fmla="*/ 12 h 204"/>
                <a:gd name="T32" fmla="*/ 240 w 252"/>
                <a:gd name="T33" fmla="*/ 18 h 204"/>
                <a:gd name="T34" fmla="*/ 240 w 252"/>
                <a:gd name="T35" fmla="*/ 186 h 204"/>
                <a:gd name="T36" fmla="*/ 194 w 252"/>
                <a:gd name="T37" fmla="*/ 118 h 204"/>
                <a:gd name="T38" fmla="*/ 194 w 252"/>
                <a:gd name="T39" fmla="*/ 126 h 204"/>
                <a:gd name="T40" fmla="*/ 170 w 252"/>
                <a:gd name="T41" fmla="*/ 150 h 204"/>
                <a:gd name="T42" fmla="*/ 166 w 252"/>
                <a:gd name="T43" fmla="*/ 152 h 204"/>
                <a:gd name="T44" fmla="*/ 162 w 252"/>
                <a:gd name="T45" fmla="*/ 150 h 204"/>
                <a:gd name="T46" fmla="*/ 162 w 252"/>
                <a:gd name="T47" fmla="*/ 142 h 204"/>
                <a:gd name="T48" fmla="*/ 182 w 252"/>
                <a:gd name="T49" fmla="*/ 122 h 204"/>
                <a:gd name="T50" fmla="*/ 162 w 252"/>
                <a:gd name="T51" fmla="*/ 102 h 204"/>
                <a:gd name="T52" fmla="*/ 162 w 252"/>
                <a:gd name="T53" fmla="*/ 94 h 204"/>
                <a:gd name="T54" fmla="*/ 170 w 252"/>
                <a:gd name="T55" fmla="*/ 94 h 204"/>
                <a:gd name="T56" fmla="*/ 194 w 252"/>
                <a:gd name="T57" fmla="*/ 118 h 204"/>
                <a:gd name="T58" fmla="*/ 90 w 252"/>
                <a:gd name="T59" fmla="*/ 102 h 204"/>
                <a:gd name="T60" fmla="*/ 70 w 252"/>
                <a:gd name="T61" fmla="*/ 122 h 204"/>
                <a:gd name="T62" fmla="*/ 90 w 252"/>
                <a:gd name="T63" fmla="*/ 142 h 204"/>
                <a:gd name="T64" fmla="*/ 90 w 252"/>
                <a:gd name="T65" fmla="*/ 150 h 204"/>
                <a:gd name="T66" fmla="*/ 86 w 252"/>
                <a:gd name="T67" fmla="*/ 152 h 204"/>
                <a:gd name="T68" fmla="*/ 82 w 252"/>
                <a:gd name="T69" fmla="*/ 150 h 204"/>
                <a:gd name="T70" fmla="*/ 58 w 252"/>
                <a:gd name="T71" fmla="*/ 126 h 204"/>
                <a:gd name="T72" fmla="*/ 58 w 252"/>
                <a:gd name="T73" fmla="*/ 118 h 204"/>
                <a:gd name="T74" fmla="*/ 82 w 252"/>
                <a:gd name="T75" fmla="*/ 94 h 204"/>
                <a:gd name="T76" fmla="*/ 90 w 252"/>
                <a:gd name="T77" fmla="*/ 94 h 204"/>
                <a:gd name="T78" fmla="*/ 90 w 252"/>
                <a:gd name="T79" fmla="*/ 102 h 204"/>
                <a:gd name="T80" fmla="*/ 147 w 252"/>
                <a:gd name="T81" fmla="*/ 88 h 204"/>
                <a:gd name="T82" fmla="*/ 115 w 252"/>
                <a:gd name="T83" fmla="*/ 160 h 204"/>
                <a:gd name="T84" fmla="*/ 110 w 252"/>
                <a:gd name="T85" fmla="*/ 164 h 204"/>
                <a:gd name="T86" fmla="*/ 108 w 252"/>
                <a:gd name="T87" fmla="*/ 163 h 204"/>
                <a:gd name="T88" fmla="*/ 105 w 252"/>
                <a:gd name="T89" fmla="*/ 156 h 204"/>
                <a:gd name="T90" fmla="*/ 137 w 252"/>
                <a:gd name="T91" fmla="*/ 84 h 204"/>
                <a:gd name="T92" fmla="*/ 144 w 252"/>
                <a:gd name="T93" fmla="*/ 81 h 204"/>
                <a:gd name="T94" fmla="*/ 147 w 252"/>
                <a:gd name="T95" fmla="*/ 8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 h="204">
                  <a:moveTo>
                    <a:pt x="234" y="0"/>
                  </a:moveTo>
                  <a:cubicBezTo>
                    <a:pt x="18" y="0"/>
                    <a:pt x="18" y="0"/>
                    <a:pt x="18" y="0"/>
                  </a:cubicBezTo>
                  <a:cubicBezTo>
                    <a:pt x="8" y="0"/>
                    <a:pt x="0" y="8"/>
                    <a:pt x="0" y="18"/>
                  </a:cubicBezTo>
                  <a:cubicBezTo>
                    <a:pt x="0" y="186"/>
                    <a:pt x="0" y="186"/>
                    <a:pt x="0" y="186"/>
                  </a:cubicBezTo>
                  <a:cubicBezTo>
                    <a:pt x="0" y="196"/>
                    <a:pt x="8" y="204"/>
                    <a:pt x="18" y="204"/>
                  </a:cubicBezTo>
                  <a:cubicBezTo>
                    <a:pt x="234" y="204"/>
                    <a:pt x="234" y="204"/>
                    <a:pt x="234" y="204"/>
                  </a:cubicBezTo>
                  <a:cubicBezTo>
                    <a:pt x="244" y="204"/>
                    <a:pt x="252" y="196"/>
                    <a:pt x="252" y="186"/>
                  </a:cubicBezTo>
                  <a:cubicBezTo>
                    <a:pt x="252" y="18"/>
                    <a:pt x="252" y="18"/>
                    <a:pt x="252" y="18"/>
                  </a:cubicBezTo>
                  <a:cubicBezTo>
                    <a:pt x="252" y="8"/>
                    <a:pt x="244" y="0"/>
                    <a:pt x="234" y="0"/>
                  </a:cubicBezTo>
                  <a:close/>
                  <a:moveTo>
                    <a:pt x="240" y="186"/>
                  </a:moveTo>
                  <a:cubicBezTo>
                    <a:pt x="240" y="189"/>
                    <a:pt x="237" y="192"/>
                    <a:pt x="234" y="192"/>
                  </a:cubicBezTo>
                  <a:cubicBezTo>
                    <a:pt x="18" y="192"/>
                    <a:pt x="18" y="192"/>
                    <a:pt x="18" y="192"/>
                  </a:cubicBezTo>
                  <a:cubicBezTo>
                    <a:pt x="15" y="192"/>
                    <a:pt x="12" y="189"/>
                    <a:pt x="12" y="186"/>
                  </a:cubicBezTo>
                  <a:cubicBezTo>
                    <a:pt x="12" y="18"/>
                    <a:pt x="12" y="18"/>
                    <a:pt x="12" y="18"/>
                  </a:cubicBezTo>
                  <a:cubicBezTo>
                    <a:pt x="12" y="15"/>
                    <a:pt x="15" y="12"/>
                    <a:pt x="18" y="12"/>
                  </a:cubicBezTo>
                  <a:cubicBezTo>
                    <a:pt x="234" y="12"/>
                    <a:pt x="234" y="12"/>
                    <a:pt x="234" y="12"/>
                  </a:cubicBezTo>
                  <a:cubicBezTo>
                    <a:pt x="237" y="12"/>
                    <a:pt x="240" y="15"/>
                    <a:pt x="240" y="18"/>
                  </a:cubicBezTo>
                  <a:lnTo>
                    <a:pt x="240" y="186"/>
                  </a:lnTo>
                  <a:close/>
                  <a:moveTo>
                    <a:pt x="194" y="118"/>
                  </a:moveTo>
                  <a:cubicBezTo>
                    <a:pt x="197" y="120"/>
                    <a:pt x="197" y="124"/>
                    <a:pt x="194" y="126"/>
                  </a:cubicBezTo>
                  <a:cubicBezTo>
                    <a:pt x="170" y="150"/>
                    <a:pt x="170" y="150"/>
                    <a:pt x="170" y="150"/>
                  </a:cubicBezTo>
                  <a:cubicBezTo>
                    <a:pt x="169" y="151"/>
                    <a:pt x="168" y="152"/>
                    <a:pt x="166" y="152"/>
                  </a:cubicBezTo>
                  <a:cubicBezTo>
                    <a:pt x="164" y="152"/>
                    <a:pt x="163" y="151"/>
                    <a:pt x="162" y="150"/>
                  </a:cubicBezTo>
                  <a:cubicBezTo>
                    <a:pt x="159" y="148"/>
                    <a:pt x="159" y="144"/>
                    <a:pt x="162" y="142"/>
                  </a:cubicBezTo>
                  <a:cubicBezTo>
                    <a:pt x="182" y="122"/>
                    <a:pt x="182" y="122"/>
                    <a:pt x="182" y="122"/>
                  </a:cubicBezTo>
                  <a:cubicBezTo>
                    <a:pt x="162" y="102"/>
                    <a:pt x="162" y="102"/>
                    <a:pt x="162" y="102"/>
                  </a:cubicBezTo>
                  <a:cubicBezTo>
                    <a:pt x="159" y="100"/>
                    <a:pt x="159" y="96"/>
                    <a:pt x="162" y="94"/>
                  </a:cubicBezTo>
                  <a:cubicBezTo>
                    <a:pt x="164" y="91"/>
                    <a:pt x="168" y="91"/>
                    <a:pt x="170" y="94"/>
                  </a:cubicBezTo>
                  <a:lnTo>
                    <a:pt x="194" y="118"/>
                  </a:lnTo>
                  <a:close/>
                  <a:moveTo>
                    <a:pt x="90" y="102"/>
                  </a:moveTo>
                  <a:cubicBezTo>
                    <a:pt x="70" y="122"/>
                    <a:pt x="70" y="122"/>
                    <a:pt x="70" y="122"/>
                  </a:cubicBezTo>
                  <a:cubicBezTo>
                    <a:pt x="90" y="142"/>
                    <a:pt x="90" y="142"/>
                    <a:pt x="90" y="142"/>
                  </a:cubicBezTo>
                  <a:cubicBezTo>
                    <a:pt x="93" y="144"/>
                    <a:pt x="93" y="148"/>
                    <a:pt x="90" y="150"/>
                  </a:cubicBezTo>
                  <a:cubicBezTo>
                    <a:pt x="89" y="151"/>
                    <a:pt x="88" y="152"/>
                    <a:pt x="86" y="152"/>
                  </a:cubicBezTo>
                  <a:cubicBezTo>
                    <a:pt x="84" y="152"/>
                    <a:pt x="83" y="151"/>
                    <a:pt x="82" y="150"/>
                  </a:cubicBezTo>
                  <a:cubicBezTo>
                    <a:pt x="58" y="126"/>
                    <a:pt x="58" y="126"/>
                    <a:pt x="58" y="126"/>
                  </a:cubicBezTo>
                  <a:cubicBezTo>
                    <a:pt x="55" y="124"/>
                    <a:pt x="55" y="120"/>
                    <a:pt x="58" y="118"/>
                  </a:cubicBezTo>
                  <a:cubicBezTo>
                    <a:pt x="82" y="94"/>
                    <a:pt x="82" y="94"/>
                    <a:pt x="82" y="94"/>
                  </a:cubicBezTo>
                  <a:cubicBezTo>
                    <a:pt x="84" y="91"/>
                    <a:pt x="88" y="91"/>
                    <a:pt x="90" y="94"/>
                  </a:cubicBezTo>
                  <a:cubicBezTo>
                    <a:pt x="93" y="96"/>
                    <a:pt x="93" y="100"/>
                    <a:pt x="90" y="102"/>
                  </a:cubicBezTo>
                  <a:close/>
                  <a:moveTo>
                    <a:pt x="147" y="88"/>
                  </a:moveTo>
                  <a:cubicBezTo>
                    <a:pt x="115" y="160"/>
                    <a:pt x="115" y="160"/>
                    <a:pt x="115" y="160"/>
                  </a:cubicBezTo>
                  <a:cubicBezTo>
                    <a:pt x="114" y="163"/>
                    <a:pt x="112" y="164"/>
                    <a:pt x="110" y="164"/>
                  </a:cubicBezTo>
                  <a:cubicBezTo>
                    <a:pt x="109" y="164"/>
                    <a:pt x="108" y="164"/>
                    <a:pt x="108" y="163"/>
                  </a:cubicBezTo>
                  <a:cubicBezTo>
                    <a:pt x="105" y="162"/>
                    <a:pt x="103" y="159"/>
                    <a:pt x="105" y="156"/>
                  </a:cubicBezTo>
                  <a:cubicBezTo>
                    <a:pt x="137" y="84"/>
                    <a:pt x="137" y="84"/>
                    <a:pt x="137" y="84"/>
                  </a:cubicBezTo>
                  <a:cubicBezTo>
                    <a:pt x="138" y="81"/>
                    <a:pt x="141" y="79"/>
                    <a:pt x="144" y="81"/>
                  </a:cubicBezTo>
                  <a:cubicBezTo>
                    <a:pt x="147" y="82"/>
                    <a:pt x="149" y="85"/>
                    <a:pt x="147" y="8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8"/>
            </a:p>
          </p:txBody>
        </p:sp>
      </p:grpSp>
    </p:spTree>
    <p:extLst>
      <p:ext uri="{BB962C8B-B14F-4D97-AF65-F5344CB8AC3E}">
        <p14:creationId xmlns:p14="http://schemas.microsoft.com/office/powerpoint/2010/main" val="17242335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benefits – annual savings per 100 developers</a:t>
            </a:r>
            <a:r>
              <a:rPr lang="en-US" dirty="0">
                <a:solidFill>
                  <a:schemeClr val="accent1">
                    <a:lumMod val="75000"/>
                  </a:schemeClr>
                </a:solidFill>
              </a:rPr>
              <a:t>*</a:t>
            </a:r>
          </a:p>
        </p:txBody>
      </p:sp>
      <p:sp>
        <p:nvSpPr>
          <p:cNvPr id="26" name="TextBox 25">
            <a:extLst>
              <a:ext uri="{FF2B5EF4-FFF2-40B4-BE49-F238E27FC236}">
                <a16:creationId xmlns:a16="http://schemas.microsoft.com/office/drawing/2014/main" id="{212F057F-3FFE-4E46-9CD4-63CD36C8D7BB}"/>
              </a:ext>
            </a:extLst>
          </p:cNvPr>
          <p:cNvSpPr txBox="1"/>
          <p:nvPr/>
        </p:nvSpPr>
        <p:spPr>
          <a:xfrm>
            <a:off x="3740587" y="1166473"/>
            <a:ext cx="2378648" cy="738472"/>
          </a:xfrm>
          <a:prstGeom prst="rect">
            <a:avLst/>
          </a:prstGeom>
          <a:noFill/>
        </p:spPr>
        <p:txBody>
          <a:bodyPr wrap="square" rtlCol="0">
            <a:spAutoFit/>
          </a:bodyPr>
          <a:lstStyle/>
          <a:p>
            <a:pPr algn="ctr" defTabSz="456903">
              <a:spcBef>
                <a:spcPts val="1200"/>
              </a:spcBef>
              <a:buClr>
                <a:srgbClr val="D0232B"/>
              </a:buClr>
              <a:defRPr/>
            </a:pPr>
            <a:r>
              <a:rPr lang="en-US" sz="2099" b="1" dirty="0">
                <a:solidFill>
                  <a:srgbClr val="293E40"/>
                </a:solidFill>
                <a:latin typeface="Century Gothic" panose="020F0302020204030204"/>
                <a:ea typeface="Calibri Regular" charset="0"/>
                <a:cs typeface="Calibri Regular" charset="0"/>
              </a:rPr>
              <a:t>Reduce CAB meetings</a:t>
            </a:r>
          </a:p>
        </p:txBody>
      </p:sp>
      <p:grpSp>
        <p:nvGrpSpPr>
          <p:cNvPr id="28" name="Group 117">
            <a:extLst>
              <a:ext uri="{FF2B5EF4-FFF2-40B4-BE49-F238E27FC236}">
                <a16:creationId xmlns:a16="http://schemas.microsoft.com/office/drawing/2014/main" id="{13D2071B-0731-4807-81D7-C76A94A4AF41}"/>
              </a:ext>
            </a:extLst>
          </p:cNvPr>
          <p:cNvGrpSpPr>
            <a:grpSpLocks noChangeAspect="1"/>
          </p:cNvGrpSpPr>
          <p:nvPr/>
        </p:nvGrpSpPr>
        <p:grpSpPr bwMode="auto">
          <a:xfrm>
            <a:off x="3345436" y="1413174"/>
            <a:ext cx="544887" cy="464043"/>
            <a:chOff x="3657" y="1952"/>
            <a:chExt cx="337" cy="287"/>
          </a:xfrm>
        </p:grpSpPr>
        <p:sp>
          <p:nvSpPr>
            <p:cNvPr id="45" name="Freeform 118">
              <a:extLst>
                <a:ext uri="{FF2B5EF4-FFF2-40B4-BE49-F238E27FC236}">
                  <a16:creationId xmlns:a16="http://schemas.microsoft.com/office/drawing/2014/main" id="{971B81DA-C643-4717-851C-B4A275899B1C}"/>
                </a:ext>
              </a:extLst>
            </p:cNvPr>
            <p:cNvSpPr>
              <a:spLocks/>
            </p:cNvSpPr>
            <p:nvPr/>
          </p:nvSpPr>
          <p:spPr bwMode="auto">
            <a:xfrm>
              <a:off x="3877" y="2158"/>
              <a:ext cx="110" cy="43"/>
            </a:xfrm>
            <a:custGeom>
              <a:avLst/>
              <a:gdLst>
                <a:gd name="T0" fmla="*/ 82 w 82"/>
                <a:gd name="T1" fmla="*/ 15 h 31"/>
                <a:gd name="T2" fmla="*/ 41 w 82"/>
                <a:gd name="T3" fmla="*/ 31 h 31"/>
                <a:gd name="T4" fmla="*/ 0 w 82"/>
                <a:gd name="T5" fmla="*/ 15 h 31"/>
                <a:gd name="T6" fmla="*/ 27 w 82"/>
                <a:gd name="T7" fmla="*/ 0 h 31"/>
                <a:gd name="T8" fmla="*/ 27 w 82"/>
                <a:gd name="T9" fmla="*/ 8 h 31"/>
                <a:gd name="T10" fmla="*/ 55 w 82"/>
                <a:gd name="T11" fmla="*/ 8 h 31"/>
                <a:gd name="T12" fmla="*/ 55 w 82"/>
                <a:gd name="T13" fmla="*/ 0 h 31"/>
                <a:gd name="T14" fmla="*/ 82 w 82"/>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1">
                  <a:moveTo>
                    <a:pt x="82" y="15"/>
                  </a:moveTo>
                  <a:cubicBezTo>
                    <a:pt x="82" y="24"/>
                    <a:pt x="63" y="31"/>
                    <a:pt x="41" y="31"/>
                  </a:cubicBezTo>
                  <a:cubicBezTo>
                    <a:pt x="19" y="31"/>
                    <a:pt x="0" y="24"/>
                    <a:pt x="0" y="15"/>
                  </a:cubicBezTo>
                  <a:cubicBezTo>
                    <a:pt x="0" y="8"/>
                    <a:pt x="11" y="2"/>
                    <a:pt x="27" y="0"/>
                  </a:cubicBezTo>
                  <a:cubicBezTo>
                    <a:pt x="27" y="8"/>
                    <a:pt x="27" y="8"/>
                    <a:pt x="27" y="8"/>
                  </a:cubicBezTo>
                  <a:cubicBezTo>
                    <a:pt x="55" y="8"/>
                    <a:pt x="55" y="8"/>
                    <a:pt x="55" y="8"/>
                  </a:cubicBezTo>
                  <a:cubicBezTo>
                    <a:pt x="55" y="0"/>
                    <a:pt x="55" y="0"/>
                    <a:pt x="55" y="0"/>
                  </a:cubicBezTo>
                  <a:cubicBezTo>
                    <a:pt x="71" y="2"/>
                    <a:pt x="82" y="8"/>
                    <a:pt x="82" y="15"/>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6903"/>
              <a:endParaRPr lang="en-US" sz="1798">
                <a:solidFill>
                  <a:srgbClr val="293E40"/>
                </a:solidFill>
                <a:latin typeface="Century Gothic" panose="020F0302020204030204"/>
              </a:endParaRPr>
            </a:p>
          </p:txBody>
        </p:sp>
        <p:sp>
          <p:nvSpPr>
            <p:cNvPr id="46" name="Freeform 119">
              <a:extLst>
                <a:ext uri="{FF2B5EF4-FFF2-40B4-BE49-F238E27FC236}">
                  <a16:creationId xmlns:a16="http://schemas.microsoft.com/office/drawing/2014/main" id="{33ACAC57-7CF2-4B55-8184-8BAA5F179629}"/>
                </a:ext>
              </a:extLst>
            </p:cNvPr>
            <p:cNvSpPr>
              <a:spLocks/>
            </p:cNvSpPr>
            <p:nvPr/>
          </p:nvSpPr>
          <p:spPr bwMode="auto">
            <a:xfrm>
              <a:off x="3764" y="2191"/>
              <a:ext cx="123" cy="48"/>
            </a:xfrm>
            <a:custGeom>
              <a:avLst/>
              <a:gdLst>
                <a:gd name="T0" fmla="*/ 92 w 92"/>
                <a:gd name="T1" fmla="*/ 17 h 35"/>
                <a:gd name="T2" fmla="*/ 46 w 92"/>
                <a:gd name="T3" fmla="*/ 35 h 35"/>
                <a:gd name="T4" fmla="*/ 0 w 92"/>
                <a:gd name="T5" fmla="*/ 17 h 35"/>
                <a:gd name="T6" fmla="*/ 30 w 92"/>
                <a:gd name="T7" fmla="*/ 0 h 35"/>
                <a:gd name="T8" fmla="*/ 30 w 92"/>
                <a:gd name="T9" fmla="*/ 9 h 35"/>
                <a:gd name="T10" fmla="*/ 62 w 92"/>
                <a:gd name="T11" fmla="*/ 9 h 35"/>
                <a:gd name="T12" fmla="*/ 62 w 92"/>
                <a:gd name="T13" fmla="*/ 0 h 35"/>
                <a:gd name="T14" fmla="*/ 92 w 92"/>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35">
                  <a:moveTo>
                    <a:pt x="92" y="17"/>
                  </a:moveTo>
                  <a:cubicBezTo>
                    <a:pt x="92" y="27"/>
                    <a:pt x="71" y="35"/>
                    <a:pt x="46" y="35"/>
                  </a:cubicBezTo>
                  <a:cubicBezTo>
                    <a:pt x="21" y="35"/>
                    <a:pt x="0" y="27"/>
                    <a:pt x="0" y="17"/>
                  </a:cubicBezTo>
                  <a:cubicBezTo>
                    <a:pt x="0" y="9"/>
                    <a:pt x="12" y="3"/>
                    <a:pt x="30" y="0"/>
                  </a:cubicBezTo>
                  <a:cubicBezTo>
                    <a:pt x="30" y="9"/>
                    <a:pt x="30" y="9"/>
                    <a:pt x="30" y="9"/>
                  </a:cubicBezTo>
                  <a:cubicBezTo>
                    <a:pt x="62" y="9"/>
                    <a:pt x="62" y="9"/>
                    <a:pt x="62" y="9"/>
                  </a:cubicBezTo>
                  <a:cubicBezTo>
                    <a:pt x="62" y="0"/>
                    <a:pt x="62" y="0"/>
                    <a:pt x="62" y="0"/>
                  </a:cubicBezTo>
                  <a:cubicBezTo>
                    <a:pt x="80" y="3"/>
                    <a:pt x="92" y="9"/>
                    <a:pt x="92" y="17"/>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6903"/>
              <a:endParaRPr lang="en-US" sz="1798">
                <a:solidFill>
                  <a:srgbClr val="293E40"/>
                </a:solidFill>
                <a:latin typeface="Century Gothic" panose="020F0302020204030204"/>
              </a:endParaRPr>
            </a:p>
          </p:txBody>
        </p:sp>
        <p:sp>
          <p:nvSpPr>
            <p:cNvPr id="47" name="Freeform 120">
              <a:extLst>
                <a:ext uri="{FF2B5EF4-FFF2-40B4-BE49-F238E27FC236}">
                  <a16:creationId xmlns:a16="http://schemas.microsoft.com/office/drawing/2014/main" id="{DE47209F-07B0-49BC-AC27-68689598BD78}"/>
                </a:ext>
              </a:extLst>
            </p:cNvPr>
            <p:cNvSpPr>
              <a:spLocks/>
            </p:cNvSpPr>
            <p:nvPr/>
          </p:nvSpPr>
          <p:spPr bwMode="auto">
            <a:xfrm>
              <a:off x="3663" y="2158"/>
              <a:ext cx="110" cy="43"/>
            </a:xfrm>
            <a:custGeom>
              <a:avLst/>
              <a:gdLst>
                <a:gd name="T0" fmla="*/ 82 w 82"/>
                <a:gd name="T1" fmla="*/ 15 h 31"/>
                <a:gd name="T2" fmla="*/ 41 w 82"/>
                <a:gd name="T3" fmla="*/ 31 h 31"/>
                <a:gd name="T4" fmla="*/ 0 w 82"/>
                <a:gd name="T5" fmla="*/ 15 h 31"/>
                <a:gd name="T6" fmla="*/ 27 w 82"/>
                <a:gd name="T7" fmla="*/ 0 h 31"/>
                <a:gd name="T8" fmla="*/ 27 w 82"/>
                <a:gd name="T9" fmla="*/ 8 h 31"/>
                <a:gd name="T10" fmla="*/ 55 w 82"/>
                <a:gd name="T11" fmla="*/ 8 h 31"/>
                <a:gd name="T12" fmla="*/ 55 w 82"/>
                <a:gd name="T13" fmla="*/ 0 h 31"/>
                <a:gd name="T14" fmla="*/ 82 w 82"/>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1">
                  <a:moveTo>
                    <a:pt x="82" y="15"/>
                  </a:moveTo>
                  <a:cubicBezTo>
                    <a:pt x="82" y="24"/>
                    <a:pt x="63" y="31"/>
                    <a:pt x="41" y="31"/>
                  </a:cubicBezTo>
                  <a:cubicBezTo>
                    <a:pt x="19" y="31"/>
                    <a:pt x="0" y="24"/>
                    <a:pt x="0" y="15"/>
                  </a:cubicBezTo>
                  <a:cubicBezTo>
                    <a:pt x="0" y="8"/>
                    <a:pt x="11" y="2"/>
                    <a:pt x="27" y="0"/>
                  </a:cubicBezTo>
                  <a:cubicBezTo>
                    <a:pt x="27" y="8"/>
                    <a:pt x="27" y="8"/>
                    <a:pt x="27" y="8"/>
                  </a:cubicBezTo>
                  <a:cubicBezTo>
                    <a:pt x="55" y="8"/>
                    <a:pt x="55" y="8"/>
                    <a:pt x="55" y="8"/>
                  </a:cubicBezTo>
                  <a:cubicBezTo>
                    <a:pt x="55" y="0"/>
                    <a:pt x="55" y="0"/>
                    <a:pt x="55" y="0"/>
                  </a:cubicBezTo>
                  <a:cubicBezTo>
                    <a:pt x="71" y="2"/>
                    <a:pt x="82" y="8"/>
                    <a:pt x="82" y="15"/>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6903"/>
              <a:endParaRPr lang="en-US" sz="1798">
                <a:solidFill>
                  <a:srgbClr val="293E40"/>
                </a:solidFill>
                <a:latin typeface="Century Gothic" panose="020F0302020204030204"/>
              </a:endParaRPr>
            </a:p>
          </p:txBody>
        </p:sp>
        <p:sp>
          <p:nvSpPr>
            <p:cNvPr id="48" name="Freeform 121">
              <a:extLst>
                <a:ext uri="{FF2B5EF4-FFF2-40B4-BE49-F238E27FC236}">
                  <a16:creationId xmlns:a16="http://schemas.microsoft.com/office/drawing/2014/main" id="{48B4B925-F075-4536-82B6-5A01C7DCC4B9}"/>
                </a:ext>
              </a:extLst>
            </p:cNvPr>
            <p:cNvSpPr>
              <a:spLocks noChangeAspect="1" noEditPoints="1"/>
            </p:cNvSpPr>
            <p:nvPr/>
          </p:nvSpPr>
          <p:spPr bwMode="auto">
            <a:xfrm>
              <a:off x="3657" y="1952"/>
              <a:ext cx="337" cy="260"/>
            </a:xfrm>
            <a:custGeom>
              <a:avLst/>
              <a:gdLst>
                <a:gd name="T0" fmla="*/ 156 w 252"/>
                <a:gd name="T1" fmla="*/ 54 h 188"/>
                <a:gd name="T2" fmla="*/ 96 w 252"/>
                <a:gd name="T3" fmla="*/ 54 h 188"/>
                <a:gd name="T4" fmla="*/ 80 w 252"/>
                <a:gd name="T5" fmla="*/ 113 h 188"/>
                <a:gd name="T6" fmla="*/ 86 w 252"/>
                <a:gd name="T7" fmla="*/ 140 h 188"/>
                <a:gd name="T8" fmla="*/ 92 w 252"/>
                <a:gd name="T9" fmla="*/ 113 h 188"/>
                <a:gd name="T10" fmla="*/ 160 w 252"/>
                <a:gd name="T11" fmla="*/ 113 h 188"/>
                <a:gd name="T12" fmla="*/ 166 w 252"/>
                <a:gd name="T13" fmla="*/ 140 h 188"/>
                <a:gd name="T14" fmla="*/ 172 w 252"/>
                <a:gd name="T15" fmla="*/ 113 h 188"/>
                <a:gd name="T16" fmla="*/ 108 w 252"/>
                <a:gd name="T17" fmla="*/ 54 h 188"/>
                <a:gd name="T18" fmla="*/ 144 w 252"/>
                <a:gd name="T19" fmla="*/ 54 h 188"/>
                <a:gd name="T20" fmla="*/ 108 w 252"/>
                <a:gd name="T21" fmla="*/ 54 h 188"/>
                <a:gd name="T22" fmla="*/ 148 w 252"/>
                <a:gd name="T23" fmla="*/ 182 h 188"/>
                <a:gd name="T24" fmla="*/ 110 w 252"/>
                <a:gd name="T25" fmla="*/ 188 h 188"/>
                <a:gd name="T26" fmla="*/ 104 w 252"/>
                <a:gd name="T27" fmla="*/ 118 h 188"/>
                <a:gd name="T28" fmla="*/ 116 w 252"/>
                <a:gd name="T29" fmla="*/ 118 h 188"/>
                <a:gd name="T30" fmla="*/ 136 w 252"/>
                <a:gd name="T31" fmla="*/ 176 h 188"/>
                <a:gd name="T32" fmla="*/ 142 w 252"/>
                <a:gd name="T33" fmla="*/ 112 h 188"/>
                <a:gd name="T34" fmla="*/ 226 w 252"/>
                <a:gd name="T35" fmla="*/ 52 h 188"/>
                <a:gd name="T36" fmla="*/ 206 w 252"/>
                <a:gd name="T37" fmla="*/ 0 h 188"/>
                <a:gd name="T38" fmla="*/ 186 w 252"/>
                <a:gd name="T39" fmla="*/ 52 h 188"/>
                <a:gd name="T40" fmla="*/ 169 w 252"/>
                <a:gd name="T41" fmla="*/ 76 h 188"/>
                <a:gd name="T42" fmla="*/ 206 w 252"/>
                <a:gd name="T43" fmla="*/ 60 h 188"/>
                <a:gd name="T44" fmla="*/ 240 w 252"/>
                <a:gd name="T45" fmla="*/ 110 h 188"/>
                <a:gd name="T46" fmla="*/ 252 w 252"/>
                <a:gd name="T47" fmla="*/ 110 h 188"/>
                <a:gd name="T48" fmla="*/ 226 w 252"/>
                <a:gd name="T49" fmla="*/ 52 h 188"/>
                <a:gd name="T50" fmla="*/ 206 w 252"/>
                <a:gd name="T51" fmla="*/ 12 h 188"/>
                <a:gd name="T52" fmla="*/ 206 w 252"/>
                <a:gd name="T53" fmla="*/ 48 h 188"/>
                <a:gd name="T54" fmla="*/ 228 w 252"/>
                <a:gd name="T55" fmla="*/ 94 h 188"/>
                <a:gd name="T56" fmla="*/ 222 w 252"/>
                <a:gd name="T57" fmla="*/ 164 h 188"/>
                <a:gd name="T58" fmla="*/ 184 w 252"/>
                <a:gd name="T59" fmla="*/ 158 h 188"/>
                <a:gd name="T60" fmla="*/ 190 w 252"/>
                <a:gd name="T61" fmla="*/ 88 h 188"/>
                <a:gd name="T62" fmla="*/ 196 w 252"/>
                <a:gd name="T63" fmla="*/ 152 h 188"/>
                <a:gd name="T64" fmla="*/ 216 w 252"/>
                <a:gd name="T65" fmla="*/ 94 h 188"/>
                <a:gd name="T66" fmla="*/ 228 w 252"/>
                <a:gd name="T67" fmla="*/ 94 h 188"/>
                <a:gd name="T68" fmla="*/ 66 w 252"/>
                <a:gd name="T69" fmla="*/ 52 h 188"/>
                <a:gd name="T70" fmla="*/ 46 w 252"/>
                <a:gd name="T71" fmla="*/ 0 h 188"/>
                <a:gd name="T72" fmla="*/ 26 w 252"/>
                <a:gd name="T73" fmla="*/ 52 h 188"/>
                <a:gd name="T74" fmla="*/ 0 w 252"/>
                <a:gd name="T75" fmla="*/ 110 h 188"/>
                <a:gd name="T76" fmla="*/ 12 w 252"/>
                <a:gd name="T77" fmla="*/ 110 h 188"/>
                <a:gd name="T78" fmla="*/ 46 w 252"/>
                <a:gd name="T79" fmla="*/ 60 h 188"/>
                <a:gd name="T80" fmla="*/ 83 w 252"/>
                <a:gd name="T81" fmla="*/ 74 h 188"/>
                <a:gd name="T82" fmla="*/ 28 w 252"/>
                <a:gd name="T83" fmla="*/ 30 h 188"/>
                <a:gd name="T84" fmla="*/ 64 w 252"/>
                <a:gd name="T85" fmla="*/ 30 h 188"/>
                <a:gd name="T86" fmla="*/ 28 w 252"/>
                <a:gd name="T87" fmla="*/ 30 h 188"/>
                <a:gd name="T88" fmla="*/ 68 w 252"/>
                <a:gd name="T89" fmla="*/ 158 h 188"/>
                <a:gd name="T90" fmla="*/ 30 w 252"/>
                <a:gd name="T91" fmla="*/ 164 h 188"/>
                <a:gd name="T92" fmla="*/ 24 w 252"/>
                <a:gd name="T93" fmla="*/ 94 h 188"/>
                <a:gd name="T94" fmla="*/ 36 w 252"/>
                <a:gd name="T95" fmla="*/ 94 h 188"/>
                <a:gd name="T96" fmla="*/ 56 w 252"/>
                <a:gd name="T97" fmla="*/ 152 h 188"/>
                <a:gd name="T98" fmla="*/ 62 w 252"/>
                <a:gd name="T99" fmla="*/ 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188">
                  <a:moveTo>
                    <a:pt x="146" y="76"/>
                  </a:moveTo>
                  <a:cubicBezTo>
                    <a:pt x="152" y="71"/>
                    <a:pt x="156" y="63"/>
                    <a:pt x="156" y="54"/>
                  </a:cubicBezTo>
                  <a:cubicBezTo>
                    <a:pt x="156" y="37"/>
                    <a:pt x="143" y="24"/>
                    <a:pt x="126" y="24"/>
                  </a:cubicBezTo>
                  <a:cubicBezTo>
                    <a:pt x="109" y="24"/>
                    <a:pt x="96" y="37"/>
                    <a:pt x="96" y="54"/>
                  </a:cubicBezTo>
                  <a:cubicBezTo>
                    <a:pt x="96" y="63"/>
                    <a:pt x="100" y="71"/>
                    <a:pt x="106" y="76"/>
                  </a:cubicBezTo>
                  <a:cubicBezTo>
                    <a:pt x="91" y="83"/>
                    <a:pt x="80" y="97"/>
                    <a:pt x="80" y="113"/>
                  </a:cubicBezTo>
                  <a:cubicBezTo>
                    <a:pt x="80" y="134"/>
                    <a:pt x="80" y="134"/>
                    <a:pt x="80" y="134"/>
                  </a:cubicBezTo>
                  <a:cubicBezTo>
                    <a:pt x="80" y="137"/>
                    <a:pt x="83" y="140"/>
                    <a:pt x="86" y="140"/>
                  </a:cubicBezTo>
                  <a:cubicBezTo>
                    <a:pt x="89" y="140"/>
                    <a:pt x="92" y="137"/>
                    <a:pt x="92" y="134"/>
                  </a:cubicBezTo>
                  <a:cubicBezTo>
                    <a:pt x="92" y="113"/>
                    <a:pt x="92" y="113"/>
                    <a:pt x="92" y="113"/>
                  </a:cubicBezTo>
                  <a:cubicBezTo>
                    <a:pt x="92" y="97"/>
                    <a:pt x="107" y="84"/>
                    <a:pt x="126" y="84"/>
                  </a:cubicBezTo>
                  <a:cubicBezTo>
                    <a:pt x="145" y="84"/>
                    <a:pt x="160" y="97"/>
                    <a:pt x="160" y="113"/>
                  </a:cubicBezTo>
                  <a:cubicBezTo>
                    <a:pt x="160" y="134"/>
                    <a:pt x="160" y="134"/>
                    <a:pt x="160" y="134"/>
                  </a:cubicBezTo>
                  <a:cubicBezTo>
                    <a:pt x="160" y="137"/>
                    <a:pt x="163" y="140"/>
                    <a:pt x="166" y="140"/>
                  </a:cubicBezTo>
                  <a:cubicBezTo>
                    <a:pt x="169" y="140"/>
                    <a:pt x="172" y="137"/>
                    <a:pt x="172" y="134"/>
                  </a:cubicBezTo>
                  <a:cubicBezTo>
                    <a:pt x="172" y="113"/>
                    <a:pt x="172" y="113"/>
                    <a:pt x="172" y="113"/>
                  </a:cubicBezTo>
                  <a:cubicBezTo>
                    <a:pt x="172" y="97"/>
                    <a:pt x="161" y="83"/>
                    <a:pt x="146" y="76"/>
                  </a:cubicBezTo>
                  <a:close/>
                  <a:moveTo>
                    <a:pt x="108" y="54"/>
                  </a:moveTo>
                  <a:cubicBezTo>
                    <a:pt x="108" y="44"/>
                    <a:pt x="116" y="36"/>
                    <a:pt x="126" y="36"/>
                  </a:cubicBezTo>
                  <a:cubicBezTo>
                    <a:pt x="136" y="36"/>
                    <a:pt x="144" y="44"/>
                    <a:pt x="144" y="54"/>
                  </a:cubicBezTo>
                  <a:cubicBezTo>
                    <a:pt x="144" y="64"/>
                    <a:pt x="136" y="72"/>
                    <a:pt x="126" y="72"/>
                  </a:cubicBezTo>
                  <a:cubicBezTo>
                    <a:pt x="116" y="72"/>
                    <a:pt x="108" y="64"/>
                    <a:pt x="108" y="54"/>
                  </a:cubicBezTo>
                  <a:close/>
                  <a:moveTo>
                    <a:pt x="148" y="118"/>
                  </a:moveTo>
                  <a:cubicBezTo>
                    <a:pt x="148" y="182"/>
                    <a:pt x="148" y="182"/>
                    <a:pt x="148" y="182"/>
                  </a:cubicBezTo>
                  <a:cubicBezTo>
                    <a:pt x="148" y="185"/>
                    <a:pt x="145" y="188"/>
                    <a:pt x="142" y="188"/>
                  </a:cubicBezTo>
                  <a:cubicBezTo>
                    <a:pt x="110" y="188"/>
                    <a:pt x="110" y="188"/>
                    <a:pt x="110" y="188"/>
                  </a:cubicBezTo>
                  <a:cubicBezTo>
                    <a:pt x="107" y="188"/>
                    <a:pt x="104" y="185"/>
                    <a:pt x="104" y="182"/>
                  </a:cubicBezTo>
                  <a:cubicBezTo>
                    <a:pt x="104" y="118"/>
                    <a:pt x="104" y="118"/>
                    <a:pt x="104" y="118"/>
                  </a:cubicBezTo>
                  <a:cubicBezTo>
                    <a:pt x="104" y="115"/>
                    <a:pt x="107" y="112"/>
                    <a:pt x="110" y="112"/>
                  </a:cubicBezTo>
                  <a:cubicBezTo>
                    <a:pt x="113" y="112"/>
                    <a:pt x="116" y="115"/>
                    <a:pt x="116" y="118"/>
                  </a:cubicBezTo>
                  <a:cubicBezTo>
                    <a:pt x="116" y="176"/>
                    <a:pt x="116" y="176"/>
                    <a:pt x="116" y="176"/>
                  </a:cubicBezTo>
                  <a:cubicBezTo>
                    <a:pt x="136" y="176"/>
                    <a:pt x="136" y="176"/>
                    <a:pt x="136" y="176"/>
                  </a:cubicBezTo>
                  <a:cubicBezTo>
                    <a:pt x="136" y="118"/>
                    <a:pt x="136" y="118"/>
                    <a:pt x="136" y="118"/>
                  </a:cubicBezTo>
                  <a:cubicBezTo>
                    <a:pt x="136" y="115"/>
                    <a:pt x="139" y="112"/>
                    <a:pt x="142" y="112"/>
                  </a:cubicBezTo>
                  <a:cubicBezTo>
                    <a:pt x="145" y="112"/>
                    <a:pt x="148" y="115"/>
                    <a:pt x="148" y="118"/>
                  </a:cubicBezTo>
                  <a:close/>
                  <a:moveTo>
                    <a:pt x="226" y="52"/>
                  </a:moveTo>
                  <a:cubicBezTo>
                    <a:pt x="232" y="47"/>
                    <a:pt x="236" y="39"/>
                    <a:pt x="236" y="30"/>
                  </a:cubicBezTo>
                  <a:cubicBezTo>
                    <a:pt x="236" y="13"/>
                    <a:pt x="223" y="0"/>
                    <a:pt x="206" y="0"/>
                  </a:cubicBezTo>
                  <a:cubicBezTo>
                    <a:pt x="189" y="0"/>
                    <a:pt x="176" y="13"/>
                    <a:pt x="176" y="30"/>
                  </a:cubicBezTo>
                  <a:cubicBezTo>
                    <a:pt x="176" y="39"/>
                    <a:pt x="180" y="47"/>
                    <a:pt x="186" y="52"/>
                  </a:cubicBezTo>
                  <a:cubicBezTo>
                    <a:pt x="178" y="56"/>
                    <a:pt x="172" y="61"/>
                    <a:pt x="167" y="67"/>
                  </a:cubicBezTo>
                  <a:cubicBezTo>
                    <a:pt x="165" y="70"/>
                    <a:pt x="166" y="74"/>
                    <a:pt x="169" y="76"/>
                  </a:cubicBezTo>
                  <a:cubicBezTo>
                    <a:pt x="171" y="78"/>
                    <a:pt x="175" y="77"/>
                    <a:pt x="177" y="74"/>
                  </a:cubicBezTo>
                  <a:cubicBezTo>
                    <a:pt x="183" y="65"/>
                    <a:pt x="194" y="60"/>
                    <a:pt x="206" y="60"/>
                  </a:cubicBezTo>
                  <a:cubicBezTo>
                    <a:pt x="225" y="60"/>
                    <a:pt x="240" y="73"/>
                    <a:pt x="240" y="89"/>
                  </a:cubicBezTo>
                  <a:cubicBezTo>
                    <a:pt x="240" y="110"/>
                    <a:pt x="240" y="110"/>
                    <a:pt x="240" y="110"/>
                  </a:cubicBezTo>
                  <a:cubicBezTo>
                    <a:pt x="240" y="113"/>
                    <a:pt x="243" y="116"/>
                    <a:pt x="246" y="116"/>
                  </a:cubicBezTo>
                  <a:cubicBezTo>
                    <a:pt x="249" y="116"/>
                    <a:pt x="252" y="113"/>
                    <a:pt x="252" y="110"/>
                  </a:cubicBezTo>
                  <a:cubicBezTo>
                    <a:pt x="252" y="89"/>
                    <a:pt x="252" y="89"/>
                    <a:pt x="252" y="89"/>
                  </a:cubicBezTo>
                  <a:cubicBezTo>
                    <a:pt x="252" y="73"/>
                    <a:pt x="241" y="59"/>
                    <a:pt x="226" y="52"/>
                  </a:cubicBezTo>
                  <a:close/>
                  <a:moveTo>
                    <a:pt x="188" y="30"/>
                  </a:moveTo>
                  <a:cubicBezTo>
                    <a:pt x="188" y="20"/>
                    <a:pt x="196" y="12"/>
                    <a:pt x="206" y="12"/>
                  </a:cubicBezTo>
                  <a:cubicBezTo>
                    <a:pt x="216" y="12"/>
                    <a:pt x="224" y="20"/>
                    <a:pt x="224" y="30"/>
                  </a:cubicBezTo>
                  <a:cubicBezTo>
                    <a:pt x="224" y="40"/>
                    <a:pt x="216" y="48"/>
                    <a:pt x="206" y="48"/>
                  </a:cubicBezTo>
                  <a:cubicBezTo>
                    <a:pt x="196" y="48"/>
                    <a:pt x="188" y="40"/>
                    <a:pt x="188" y="30"/>
                  </a:cubicBezTo>
                  <a:close/>
                  <a:moveTo>
                    <a:pt x="228" y="94"/>
                  </a:moveTo>
                  <a:cubicBezTo>
                    <a:pt x="228" y="158"/>
                    <a:pt x="228" y="158"/>
                    <a:pt x="228" y="158"/>
                  </a:cubicBezTo>
                  <a:cubicBezTo>
                    <a:pt x="228" y="161"/>
                    <a:pt x="225" y="164"/>
                    <a:pt x="222" y="164"/>
                  </a:cubicBezTo>
                  <a:cubicBezTo>
                    <a:pt x="190" y="164"/>
                    <a:pt x="190" y="164"/>
                    <a:pt x="190" y="164"/>
                  </a:cubicBezTo>
                  <a:cubicBezTo>
                    <a:pt x="187" y="164"/>
                    <a:pt x="184" y="161"/>
                    <a:pt x="184" y="158"/>
                  </a:cubicBezTo>
                  <a:cubicBezTo>
                    <a:pt x="184" y="94"/>
                    <a:pt x="184" y="94"/>
                    <a:pt x="184" y="94"/>
                  </a:cubicBezTo>
                  <a:cubicBezTo>
                    <a:pt x="184" y="91"/>
                    <a:pt x="187" y="88"/>
                    <a:pt x="190" y="88"/>
                  </a:cubicBezTo>
                  <a:cubicBezTo>
                    <a:pt x="193" y="88"/>
                    <a:pt x="196" y="91"/>
                    <a:pt x="196" y="94"/>
                  </a:cubicBezTo>
                  <a:cubicBezTo>
                    <a:pt x="196" y="152"/>
                    <a:pt x="196" y="152"/>
                    <a:pt x="196" y="152"/>
                  </a:cubicBezTo>
                  <a:cubicBezTo>
                    <a:pt x="216" y="152"/>
                    <a:pt x="216" y="152"/>
                    <a:pt x="216" y="152"/>
                  </a:cubicBezTo>
                  <a:cubicBezTo>
                    <a:pt x="216" y="94"/>
                    <a:pt x="216" y="94"/>
                    <a:pt x="216" y="94"/>
                  </a:cubicBezTo>
                  <a:cubicBezTo>
                    <a:pt x="216" y="91"/>
                    <a:pt x="219" y="88"/>
                    <a:pt x="222" y="88"/>
                  </a:cubicBezTo>
                  <a:cubicBezTo>
                    <a:pt x="225" y="88"/>
                    <a:pt x="228" y="91"/>
                    <a:pt x="228" y="94"/>
                  </a:cubicBezTo>
                  <a:close/>
                  <a:moveTo>
                    <a:pt x="84" y="66"/>
                  </a:moveTo>
                  <a:cubicBezTo>
                    <a:pt x="79" y="60"/>
                    <a:pt x="73" y="55"/>
                    <a:pt x="66" y="52"/>
                  </a:cubicBezTo>
                  <a:cubicBezTo>
                    <a:pt x="72" y="47"/>
                    <a:pt x="76" y="39"/>
                    <a:pt x="76" y="30"/>
                  </a:cubicBezTo>
                  <a:cubicBezTo>
                    <a:pt x="76" y="13"/>
                    <a:pt x="63" y="0"/>
                    <a:pt x="46" y="0"/>
                  </a:cubicBezTo>
                  <a:cubicBezTo>
                    <a:pt x="29" y="0"/>
                    <a:pt x="16" y="13"/>
                    <a:pt x="16" y="30"/>
                  </a:cubicBezTo>
                  <a:cubicBezTo>
                    <a:pt x="16" y="39"/>
                    <a:pt x="20" y="47"/>
                    <a:pt x="26" y="52"/>
                  </a:cubicBezTo>
                  <a:cubicBezTo>
                    <a:pt x="11" y="59"/>
                    <a:pt x="0" y="73"/>
                    <a:pt x="0" y="89"/>
                  </a:cubicBezTo>
                  <a:cubicBezTo>
                    <a:pt x="0" y="110"/>
                    <a:pt x="0" y="110"/>
                    <a:pt x="0" y="110"/>
                  </a:cubicBezTo>
                  <a:cubicBezTo>
                    <a:pt x="0" y="113"/>
                    <a:pt x="3" y="116"/>
                    <a:pt x="6" y="116"/>
                  </a:cubicBezTo>
                  <a:cubicBezTo>
                    <a:pt x="9" y="116"/>
                    <a:pt x="12" y="113"/>
                    <a:pt x="12" y="110"/>
                  </a:cubicBezTo>
                  <a:cubicBezTo>
                    <a:pt x="12" y="89"/>
                    <a:pt x="12" y="89"/>
                    <a:pt x="12" y="89"/>
                  </a:cubicBezTo>
                  <a:cubicBezTo>
                    <a:pt x="12" y="73"/>
                    <a:pt x="27" y="60"/>
                    <a:pt x="46" y="60"/>
                  </a:cubicBezTo>
                  <a:cubicBezTo>
                    <a:pt x="57" y="60"/>
                    <a:pt x="68" y="65"/>
                    <a:pt x="74" y="73"/>
                  </a:cubicBezTo>
                  <a:cubicBezTo>
                    <a:pt x="76" y="76"/>
                    <a:pt x="80" y="76"/>
                    <a:pt x="83" y="74"/>
                  </a:cubicBezTo>
                  <a:cubicBezTo>
                    <a:pt x="85" y="72"/>
                    <a:pt x="86" y="69"/>
                    <a:pt x="84" y="66"/>
                  </a:cubicBezTo>
                  <a:close/>
                  <a:moveTo>
                    <a:pt x="28" y="30"/>
                  </a:moveTo>
                  <a:cubicBezTo>
                    <a:pt x="28" y="20"/>
                    <a:pt x="36" y="12"/>
                    <a:pt x="46" y="12"/>
                  </a:cubicBezTo>
                  <a:cubicBezTo>
                    <a:pt x="56" y="12"/>
                    <a:pt x="64" y="20"/>
                    <a:pt x="64" y="30"/>
                  </a:cubicBezTo>
                  <a:cubicBezTo>
                    <a:pt x="64" y="40"/>
                    <a:pt x="56" y="48"/>
                    <a:pt x="46" y="48"/>
                  </a:cubicBezTo>
                  <a:cubicBezTo>
                    <a:pt x="36" y="48"/>
                    <a:pt x="28" y="40"/>
                    <a:pt x="28" y="30"/>
                  </a:cubicBezTo>
                  <a:close/>
                  <a:moveTo>
                    <a:pt x="68" y="94"/>
                  </a:moveTo>
                  <a:cubicBezTo>
                    <a:pt x="68" y="158"/>
                    <a:pt x="68" y="158"/>
                    <a:pt x="68" y="158"/>
                  </a:cubicBezTo>
                  <a:cubicBezTo>
                    <a:pt x="68" y="161"/>
                    <a:pt x="65" y="164"/>
                    <a:pt x="62" y="164"/>
                  </a:cubicBezTo>
                  <a:cubicBezTo>
                    <a:pt x="30" y="164"/>
                    <a:pt x="30" y="164"/>
                    <a:pt x="30" y="164"/>
                  </a:cubicBezTo>
                  <a:cubicBezTo>
                    <a:pt x="27" y="164"/>
                    <a:pt x="24" y="161"/>
                    <a:pt x="24" y="158"/>
                  </a:cubicBezTo>
                  <a:cubicBezTo>
                    <a:pt x="24" y="94"/>
                    <a:pt x="24" y="94"/>
                    <a:pt x="24" y="94"/>
                  </a:cubicBezTo>
                  <a:cubicBezTo>
                    <a:pt x="24" y="91"/>
                    <a:pt x="27" y="88"/>
                    <a:pt x="30" y="88"/>
                  </a:cubicBezTo>
                  <a:cubicBezTo>
                    <a:pt x="33" y="88"/>
                    <a:pt x="36" y="91"/>
                    <a:pt x="36" y="94"/>
                  </a:cubicBezTo>
                  <a:cubicBezTo>
                    <a:pt x="36" y="152"/>
                    <a:pt x="36" y="152"/>
                    <a:pt x="36" y="152"/>
                  </a:cubicBezTo>
                  <a:cubicBezTo>
                    <a:pt x="56" y="152"/>
                    <a:pt x="56" y="152"/>
                    <a:pt x="56" y="152"/>
                  </a:cubicBezTo>
                  <a:cubicBezTo>
                    <a:pt x="56" y="94"/>
                    <a:pt x="56" y="94"/>
                    <a:pt x="56" y="94"/>
                  </a:cubicBezTo>
                  <a:cubicBezTo>
                    <a:pt x="56" y="91"/>
                    <a:pt x="59" y="88"/>
                    <a:pt x="62" y="88"/>
                  </a:cubicBezTo>
                  <a:cubicBezTo>
                    <a:pt x="65" y="88"/>
                    <a:pt x="68" y="91"/>
                    <a:pt x="68" y="94"/>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6903"/>
              <a:endParaRPr lang="en-US" sz="1798">
                <a:solidFill>
                  <a:srgbClr val="293E40"/>
                </a:solidFill>
                <a:latin typeface="Century Gothic" panose="020F0302020204030204"/>
              </a:endParaRPr>
            </a:p>
          </p:txBody>
        </p:sp>
      </p:grpSp>
      <p:sp>
        <p:nvSpPr>
          <p:cNvPr id="25" name="TextBox 24">
            <a:extLst>
              <a:ext uri="{FF2B5EF4-FFF2-40B4-BE49-F238E27FC236}">
                <a16:creationId xmlns:a16="http://schemas.microsoft.com/office/drawing/2014/main" id="{CE0F329C-6D98-4B97-B6CE-6FD343C1B950}"/>
              </a:ext>
            </a:extLst>
          </p:cNvPr>
          <p:cNvSpPr txBox="1"/>
          <p:nvPr/>
        </p:nvSpPr>
        <p:spPr>
          <a:xfrm>
            <a:off x="6559719" y="1166473"/>
            <a:ext cx="2405726" cy="738472"/>
          </a:xfrm>
          <a:prstGeom prst="rect">
            <a:avLst/>
          </a:prstGeom>
          <a:noFill/>
        </p:spPr>
        <p:txBody>
          <a:bodyPr wrap="square" rtlCol="0">
            <a:spAutoFit/>
          </a:bodyPr>
          <a:lstStyle/>
          <a:p>
            <a:pPr algn="ctr" defTabSz="456903">
              <a:spcBef>
                <a:spcPts val="1200"/>
              </a:spcBef>
              <a:buClr>
                <a:srgbClr val="D0232B"/>
              </a:buClr>
              <a:defRPr/>
            </a:pPr>
            <a:r>
              <a:rPr lang="en-US" sz="2099" b="1" dirty="0">
                <a:solidFill>
                  <a:srgbClr val="293E40"/>
                </a:solidFill>
                <a:latin typeface="Century Gothic" panose="020F0302020204030204"/>
                <a:ea typeface="Calibri Regular" charset="0"/>
                <a:cs typeface="Calibri Regular" charset="0"/>
              </a:rPr>
              <a:t>Reporting and analytics</a:t>
            </a:r>
          </a:p>
        </p:txBody>
      </p:sp>
      <p:grpSp>
        <p:nvGrpSpPr>
          <p:cNvPr id="50" name="Group 81">
            <a:extLst>
              <a:ext uri="{FF2B5EF4-FFF2-40B4-BE49-F238E27FC236}">
                <a16:creationId xmlns:a16="http://schemas.microsoft.com/office/drawing/2014/main" id="{9B09326F-2033-47DC-8886-F45009DE662C}"/>
              </a:ext>
            </a:extLst>
          </p:cNvPr>
          <p:cNvGrpSpPr>
            <a:grpSpLocks noChangeAspect="1"/>
          </p:cNvGrpSpPr>
          <p:nvPr/>
        </p:nvGrpSpPr>
        <p:grpSpPr bwMode="auto">
          <a:xfrm>
            <a:off x="565206" y="1305856"/>
            <a:ext cx="433925" cy="479053"/>
            <a:chOff x="3703" y="2022"/>
            <a:chExt cx="250" cy="276"/>
          </a:xfrm>
        </p:grpSpPr>
        <p:sp>
          <p:nvSpPr>
            <p:cNvPr id="51" name="Oval 82">
              <a:extLst>
                <a:ext uri="{FF2B5EF4-FFF2-40B4-BE49-F238E27FC236}">
                  <a16:creationId xmlns:a16="http://schemas.microsoft.com/office/drawing/2014/main" id="{E19E41E1-B7B1-4CF3-A4C0-420015EFA5BA}"/>
                </a:ext>
              </a:extLst>
            </p:cNvPr>
            <p:cNvSpPr>
              <a:spLocks noChangeArrowheads="1"/>
            </p:cNvSpPr>
            <p:nvPr/>
          </p:nvSpPr>
          <p:spPr bwMode="auto">
            <a:xfrm>
              <a:off x="3849" y="2022"/>
              <a:ext cx="104" cy="108"/>
            </a:xfrm>
            <a:prstGeom prst="ellipse">
              <a:avLst/>
            </a:pr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6903"/>
              <a:endParaRPr lang="en-US" sz="1798">
                <a:solidFill>
                  <a:srgbClr val="293E40"/>
                </a:solidFill>
                <a:latin typeface="Century Gothic" panose="020F0302020204030204"/>
              </a:endParaRPr>
            </a:p>
          </p:txBody>
        </p:sp>
        <p:sp>
          <p:nvSpPr>
            <p:cNvPr id="54" name="Freeform 85">
              <a:extLst>
                <a:ext uri="{FF2B5EF4-FFF2-40B4-BE49-F238E27FC236}">
                  <a16:creationId xmlns:a16="http://schemas.microsoft.com/office/drawing/2014/main" id="{507461B3-283D-4C58-908D-756EC4484288}"/>
                </a:ext>
              </a:extLst>
            </p:cNvPr>
            <p:cNvSpPr>
              <a:spLocks noChangeAspect="1" noEditPoints="1"/>
            </p:cNvSpPr>
            <p:nvPr/>
          </p:nvSpPr>
          <p:spPr bwMode="auto">
            <a:xfrm>
              <a:off x="3703" y="2075"/>
              <a:ext cx="198" cy="223"/>
            </a:xfrm>
            <a:custGeom>
              <a:avLst/>
              <a:gdLst>
                <a:gd name="T0" fmla="*/ 173 w 182"/>
                <a:gd name="T1" fmla="*/ 9 h 199"/>
                <a:gd name="T2" fmla="*/ 138 w 182"/>
                <a:gd name="T3" fmla="*/ 9 h 199"/>
                <a:gd name="T4" fmla="*/ 98 w 182"/>
                <a:gd name="T5" fmla="*/ 49 h 199"/>
                <a:gd name="T6" fmla="*/ 86 w 182"/>
                <a:gd name="T7" fmla="*/ 31 h 199"/>
                <a:gd name="T8" fmla="*/ 54 w 182"/>
                <a:gd name="T9" fmla="*/ 32 h 199"/>
                <a:gd name="T10" fmla="*/ 46 w 182"/>
                <a:gd name="T11" fmla="*/ 40 h 199"/>
                <a:gd name="T12" fmla="*/ 45 w 182"/>
                <a:gd name="T13" fmla="*/ 48 h 199"/>
                <a:gd name="T14" fmla="*/ 46 w 182"/>
                <a:gd name="T15" fmla="*/ 101 h 199"/>
                <a:gd name="T16" fmla="*/ 2 w 182"/>
                <a:gd name="T17" fmla="*/ 145 h 199"/>
                <a:gd name="T18" fmla="*/ 2 w 182"/>
                <a:gd name="T19" fmla="*/ 153 h 199"/>
                <a:gd name="T20" fmla="*/ 11 w 182"/>
                <a:gd name="T21" fmla="*/ 153 h 199"/>
                <a:gd name="T22" fmla="*/ 51 w 182"/>
                <a:gd name="T23" fmla="*/ 113 h 199"/>
                <a:gd name="T24" fmla="*/ 101 w 182"/>
                <a:gd name="T25" fmla="*/ 150 h 199"/>
                <a:gd name="T26" fmla="*/ 63 w 182"/>
                <a:gd name="T27" fmla="*/ 189 h 199"/>
                <a:gd name="T28" fmla="*/ 63 w 182"/>
                <a:gd name="T29" fmla="*/ 197 h 199"/>
                <a:gd name="T30" fmla="*/ 67 w 182"/>
                <a:gd name="T31" fmla="*/ 199 h 199"/>
                <a:gd name="T32" fmla="*/ 71 w 182"/>
                <a:gd name="T33" fmla="*/ 197 h 199"/>
                <a:gd name="T34" fmla="*/ 112 w 182"/>
                <a:gd name="T35" fmla="*/ 155 h 199"/>
                <a:gd name="T36" fmla="*/ 113 w 182"/>
                <a:gd name="T37" fmla="*/ 155 h 199"/>
                <a:gd name="T38" fmla="*/ 130 w 182"/>
                <a:gd name="T39" fmla="*/ 148 h 199"/>
                <a:gd name="T40" fmla="*/ 158 w 182"/>
                <a:gd name="T41" fmla="*/ 120 h 199"/>
                <a:gd name="T42" fmla="*/ 160 w 182"/>
                <a:gd name="T43" fmla="*/ 90 h 199"/>
                <a:gd name="T44" fmla="*/ 146 w 182"/>
                <a:gd name="T45" fmla="*/ 71 h 199"/>
                <a:gd name="T46" fmla="*/ 173 w 182"/>
                <a:gd name="T47" fmla="*/ 44 h 199"/>
                <a:gd name="T48" fmla="*/ 173 w 182"/>
                <a:gd name="T49" fmla="*/ 9 h 199"/>
                <a:gd name="T50" fmla="*/ 164 w 182"/>
                <a:gd name="T51" fmla="*/ 35 h 199"/>
                <a:gd name="T52" fmla="*/ 134 w 182"/>
                <a:gd name="T53" fmla="*/ 66 h 199"/>
                <a:gd name="T54" fmla="*/ 133 w 182"/>
                <a:gd name="T55" fmla="*/ 74 h 199"/>
                <a:gd name="T56" fmla="*/ 150 w 182"/>
                <a:gd name="T57" fmla="*/ 97 h 199"/>
                <a:gd name="T58" fmla="*/ 149 w 182"/>
                <a:gd name="T59" fmla="*/ 112 h 199"/>
                <a:gd name="T60" fmla="*/ 121 w 182"/>
                <a:gd name="T61" fmla="*/ 140 h 199"/>
                <a:gd name="T62" fmla="*/ 113 w 182"/>
                <a:gd name="T63" fmla="*/ 143 h 199"/>
                <a:gd name="T64" fmla="*/ 112 w 182"/>
                <a:gd name="T65" fmla="*/ 143 h 199"/>
                <a:gd name="T66" fmla="*/ 59 w 182"/>
                <a:gd name="T67" fmla="*/ 104 h 199"/>
                <a:gd name="T68" fmla="*/ 58 w 182"/>
                <a:gd name="T69" fmla="*/ 45 h 199"/>
                <a:gd name="T70" fmla="*/ 62 w 182"/>
                <a:gd name="T71" fmla="*/ 40 h 199"/>
                <a:gd name="T72" fmla="*/ 78 w 182"/>
                <a:gd name="T73" fmla="*/ 40 h 199"/>
                <a:gd name="T74" fmla="*/ 88 w 182"/>
                <a:gd name="T75" fmla="*/ 62 h 199"/>
                <a:gd name="T76" fmla="*/ 92 w 182"/>
                <a:gd name="T77" fmla="*/ 67 h 199"/>
                <a:gd name="T78" fmla="*/ 98 w 182"/>
                <a:gd name="T79" fmla="*/ 66 h 199"/>
                <a:gd name="T80" fmla="*/ 146 w 182"/>
                <a:gd name="T81" fmla="*/ 18 h 199"/>
                <a:gd name="T82" fmla="*/ 164 w 182"/>
                <a:gd name="T83" fmla="*/ 18 h 199"/>
                <a:gd name="T84" fmla="*/ 164 w 182"/>
                <a:gd name="T85"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2" h="199">
                  <a:moveTo>
                    <a:pt x="173" y="9"/>
                  </a:moveTo>
                  <a:cubicBezTo>
                    <a:pt x="163" y="0"/>
                    <a:pt x="147" y="0"/>
                    <a:pt x="138" y="9"/>
                  </a:cubicBezTo>
                  <a:cubicBezTo>
                    <a:pt x="98" y="49"/>
                    <a:pt x="98" y="49"/>
                    <a:pt x="98" y="49"/>
                  </a:cubicBezTo>
                  <a:cubicBezTo>
                    <a:pt x="96" y="42"/>
                    <a:pt x="92" y="36"/>
                    <a:pt x="86" y="31"/>
                  </a:cubicBezTo>
                  <a:cubicBezTo>
                    <a:pt x="77" y="23"/>
                    <a:pt x="63" y="23"/>
                    <a:pt x="54" y="32"/>
                  </a:cubicBezTo>
                  <a:cubicBezTo>
                    <a:pt x="46" y="40"/>
                    <a:pt x="46" y="40"/>
                    <a:pt x="46" y="40"/>
                  </a:cubicBezTo>
                  <a:cubicBezTo>
                    <a:pt x="44" y="42"/>
                    <a:pt x="44" y="45"/>
                    <a:pt x="45" y="48"/>
                  </a:cubicBezTo>
                  <a:cubicBezTo>
                    <a:pt x="68" y="78"/>
                    <a:pt x="47" y="100"/>
                    <a:pt x="46" y="101"/>
                  </a:cubicBezTo>
                  <a:cubicBezTo>
                    <a:pt x="2" y="145"/>
                    <a:pt x="2" y="145"/>
                    <a:pt x="2" y="145"/>
                  </a:cubicBezTo>
                  <a:cubicBezTo>
                    <a:pt x="0" y="147"/>
                    <a:pt x="0" y="151"/>
                    <a:pt x="2" y="153"/>
                  </a:cubicBezTo>
                  <a:cubicBezTo>
                    <a:pt x="4" y="156"/>
                    <a:pt x="8" y="156"/>
                    <a:pt x="11" y="153"/>
                  </a:cubicBezTo>
                  <a:cubicBezTo>
                    <a:pt x="51" y="113"/>
                    <a:pt x="51" y="113"/>
                    <a:pt x="51" y="113"/>
                  </a:cubicBezTo>
                  <a:cubicBezTo>
                    <a:pt x="101" y="150"/>
                    <a:pt x="101" y="150"/>
                    <a:pt x="101" y="150"/>
                  </a:cubicBezTo>
                  <a:cubicBezTo>
                    <a:pt x="63" y="189"/>
                    <a:pt x="63" y="189"/>
                    <a:pt x="63" y="189"/>
                  </a:cubicBezTo>
                  <a:cubicBezTo>
                    <a:pt x="60" y="191"/>
                    <a:pt x="60" y="195"/>
                    <a:pt x="63" y="197"/>
                  </a:cubicBezTo>
                  <a:cubicBezTo>
                    <a:pt x="64" y="198"/>
                    <a:pt x="65" y="199"/>
                    <a:pt x="67" y="199"/>
                  </a:cubicBezTo>
                  <a:cubicBezTo>
                    <a:pt x="68" y="199"/>
                    <a:pt x="70" y="198"/>
                    <a:pt x="71" y="197"/>
                  </a:cubicBezTo>
                  <a:cubicBezTo>
                    <a:pt x="112" y="155"/>
                    <a:pt x="112" y="155"/>
                    <a:pt x="112" y="155"/>
                  </a:cubicBezTo>
                  <a:cubicBezTo>
                    <a:pt x="113" y="155"/>
                    <a:pt x="113" y="155"/>
                    <a:pt x="113" y="155"/>
                  </a:cubicBezTo>
                  <a:cubicBezTo>
                    <a:pt x="119" y="155"/>
                    <a:pt x="125" y="153"/>
                    <a:pt x="130" y="148"/>
                  </a:cubicBezTo>
                  <a:cubicBezTo>
                    <a:pt x="158" y="120"/>
                    <a:pt x="158" y="120"/>
                    <a:pt x="158" y="120"/>
                  </a:cubicBezTo>
                  <a:cubicBezTo>
                    <a:pt x="166" y="112"/>
                    <a:pt x="167" y="99"/>
                    <a:pt x="160" y="90"/>
                  </a:cubicBezTo>
                  <a:cubicBezTo>
                    <a:pt x="146" y="71"/>
                    <a:pt x="146" y="71"/>
                    <a:pt x="146" y="71"/>
                  </a:cubicBezTo>
                  <a:cubicBezTo>
                    <a:pt x="173" y="44"/>
                    <a:pt x="173" y="44"/>
                    <a:pt x="173" y="44"/>
                  </a:cubicBezTo>
                  <a:cubicBezTo>
                    <a:pt x="182" y="34"/>
                    <a:pt x="182" y="19"/>
                    <a:pt x="173" y="9"/>
                  </a:cubicBezTo>
                  <a:close/>
                  <a:moveTo>
                    <a:pt x="164" y="35"/>
                  </a:moveTo>
                  <a:cubicBezTo>
                    <a:pt x="134" y="66"/>
                    <a:pt x="134" y="66"/>
                    <a:pt x="134" y="66"/>
                  </a:cubicBezTo>
                  <a:cubicBezTo>
                    <a:pt x="131" y="68"/>
                    <a:pt x="131" y="72"/>
                    <a:pt x="133" y="74"/>
                  </a:cubicBezTo>
                  <a:cubicBezTo>
                    <a:pt x="150" y="97"/>
                    <a:pt x="150" y="97"/>
                    <a:pt x="150" y="97"/>
                  </a:cubicBezTo>
                  <a:cubicBezTo>
                    <a:pt x="154" y="101"/>
                    <a:pt x="153" y="108"/>
                    <a:pt x="149" y="112"/>
                  </a:cubicBezTo>
                  <a:cubicBezTo>
                    <a:pt x="121" y="140"/>
                    <a:pt x="121" y="140"/>
                    <a:pt x="121" y="140"/>
                  </a:cubicBezTo>
                  <a:cubicBezTo>
                    <a:pt x="119" y="142"/>
                    <a:pt x="116" y="143"/>
                    <a:pt x="113" y="143"/>
                  </a:cubicBezTo>
                  <a:cubicBezTo>
                    <a:pt x="112" y="143"/>
                    <a:pt x="112" y="143"/>
                    <a:pt x="112" y="143"/>
                  </a:cubicBezTo>
                  <a:cubicBezTo>
                    <a:pt x="59" y="104"/>
                    <a:pt x="59" y="104"/>
                    <a:pt x="59" y="104"/>
                  </a:cubicBezTo>
                  <a:cubicBezTo>
                    <a:pt x="67" y="92"/>
                    <a:pt x="74" y="70"/>
                    <a:pt x="58" y="45"/>
                  </a:cubicBezTo>
                  <a:cubicBezTo>
                    <a:pt x="62" y="40"/>
                    <a:pt x="62" y="40"/>
                    <a:pt x="62" y="40"/>
                  </a:cubicBezTo>
                  <a:cubicBezTo>
                    <a:pt x="67" y="36"/>
                    <a:pt x="74" y="36"/>
                    <a:pt x="78" y="40"/>
                  </a:cubicBezTo>
                  <a:cubicBezTo>
                    <a:pt x="85" y="46"/>
                    <a:pt x="88" y="53"/>
                    <a:pt x="88" y="62"/>
                  </a:cubicBezTo>
                  <a:cubicBezTo>
                    <a:pt x="88" y="64"/>
                    <a:pt x="89" y="66"/>
                    <a:pt x="92" y="67"/>
                  </a:cubicBezTo>
                  <a:cubicBezTo>
                    <a:pt x="94" y="68"/>
                    <a:pt x="96" y="68"/>
                    <a:pt x="98" y="66"/>
                  </a:cubicBezTo>
                  <a:cubicBezTo>
                    <a:pt x="146" y="18"/>
                    <a:pt x="146" y="18"/>
                    <a:pt x="146" y="18"/>
                  </a:cubicBezTo>
                  <a:cubicBezTo>
                    <a:pt x="151" y="13"/>
                    <a:pt x="159" y="13"/>
                    <a:pt x="164" y="18"/>
                  </a:cubicBezTo>
                  <a:cubicBezTo>
                    <a:pt x="169" y="23"/>
                    <a:pt x="169" y="31"/>
                    <a:pt x="164" y="35"/>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6903"/>
              <a:endParaRPr lang="en-US" sz="1798" dirty="0">
                <a:solidFill>
                  <a:srgbClr val="293E40"/>
                </a:solidFill>
                <a:latin typeface="Century Gothic" panose="020F0302020204030204"/>
              </a:endParaRPr>
            </a:p>
          </p:txBody>
        </p:sp>
      </p:grpSp>
      <p:sp>
        <p:nvSpPr>
          <p:cNvPr id="27" name="TextBox 26">
            <a:extLst>
              <a:ext uri="{FF2B5EF4-FFF2-40B4-BE49-F238E27FC236}">
                <a16:creationId xmlns:a16="http://schemas.microsoft.com/office/drawing/2014/main" id="{88C6186E-42F9-46FF-83C3-CB04BC8D2C72}"/>
              </a:ext>
            </a:extLst>
          </p:cNvPr>
          <p:cNvSpPr txBox="1"/>
          <p:nvPr/>
        </p:nvSpPr>
        <p:spPr>
          <a:xfrm>
            <a:off x="9656929" y="1169830"/>
            <a:ext cx="2405726" cy="738472"/>
          </a:xfrm>
          <a:prstGeom prst="rect">
            <a:avLst/>
          </a:prstGeom>
          <a:noFill/>
        </p:spPr>
        <p:txBody>
          <a:bodyPr wrap="square" rtlCol="0">
            <a:spAutoFit/>
          </a:bodyPr>
          <a:lstStyle/>
          <a:p>
            <a:pPr algn="ctr" defTabSz="456903">
              <a:spcBef>
                <a:spcPts val="1200"/>
              </a:spcBef>
              <a:buClr>
                <a:srgbClr val="D0232B"/>
              </a:buClr>
              <a:defRPr/>
            </a:pPr>
            <a:r>
              <a:rPr lang="en-US" sz="2099" b="1" dirty="0">
                <a:solidFill>
                  <a:srgbClr val="293E40"/>
                </a:solidFill>
                <a:latin typeface="Century Gothic" panose="020F0302020204030204"/>
                <a:ea typeface="Calibri Regular" charset="0"/>
                <a:cs typeface="Calibri Regular" charset="0"/>
              </a:rPr>
              <a:t>Developer productivity</a:t>
            </a:r>
          </a:p>
        </p:txBody>
      </p:sp>
      <p:grpSp>
        <p:nvGrpSpPr>
          <p:cNvPr id="55" name="Group 54">
            <a:extLst>
              <a:ext uri="{FF2B5EF4-FFF2-40B4-BE49-F238E27FC236}">
                <a16:creationId xmlns:a16="http://schemas.microsoft.com/office/drawing/2014/main" id="{FF8A2E75-7BD3-42F9-99D1-3B7F912BC46B}"/>
              </a:ext>
            </a:extLst>
          </p:cNvPr>
          <p:cNvGrpSpPr>
            <a:grpSpLocks noChangeAspect="1"/>
          </p:cNvGrpSpPr>
          <p:nvPr/>
        </p:nvGrpSpPr>
        <p:grpSpPr>
          <a:xfrm>
            <a:off x="6253147" y="1413174"/>
            <a:ext cx="303393" cy="427735"/>
            <a:chOff x="10717064" y="9344532"/>
            <a:chExt cx="332933" cy="469381"/>
          </a:xfrm>
        </p:grpSpPr>
        <p:sp>
          <p:nvSpPr>
            <p:cNvPr id="56" name="Freeform 107">
              <a:extLst>
                <a:ext uri="{FF2B5EF4-FFF2-40B4-BE49-F238E27FC236}">
                  <a16:creationId xmlns:a16="http://schemas.microsoft.com/office/drawing/2014/main" id="{55F6F1AC-4D23-4535-9656-6E247014B337}"/>
                </a:ext>
              </a:extLst>
            </p:cNvPr>
            <p:cNvSpPr>
              <a:spLocks/>
            </p:cNvSpPr>
            <p:nvPr/>
          </p:nvSpPr>
          <p:spPr bwMode="auto">
            <a:xfrm>
              <a:off x="10871705" y="9344532"/>
              <a:ext cx="23651" cy="72772"/>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2"/>
                    <a:pt x="3" y="0"/>
                    <a:pt x="6" y="0"/>
                  </a:cubicBezTo>
                  <a:cubicBezTo>
                    <a:pt x="9" y="0"/>
                    <a:pt x="12" y="2"/>
                    <a:pt x="12" y="6"/>
                  </a:cubicBezTo>
                  <a:cubicBezTo>
                    <a:pt x="12" y="30"/>
                    <a:pt x="12" y="30"/>
                    <a:pt x="12" y="30"/>
                  </a:cubicBezTo>
                  <a:cubicBezTo>
                    <a:pt x="12" y="33"/>
                    <a:pt x="9" y="36"/>
                    <a:pt x="6" y="36"/>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6903"/>
              <a:endParaRPr lang="en-US" sz="1798">
                <a:solidFill>
                  <a:srgbClr val="293E40"/>
                </a:solidFill>
                <a:latin typeface="Century Gothic" panose="020F0302020204030204"/>
              </a:endParaRPr>
            </a:p>
          </p:txBody>
        </p:sp>
        <p:sp>
          <p:nvSpPr>
            <p:cNvPr id="57" name="Freeform 108">
              <a:extLst>
                <a:ext uri="{FF2B5EF4-FFF2-40B4-BE49-F238E27FC236}">
                  <a16:creationId xmlns:a16="http://schemas.microsoft.com/office/drawing/2014/main" id="{0A33D39F-4302-441C-B812-53E9B1FD5DF5}"/>
                </a:ext>
              </a:extLst>
            </p:cNvPr>
            <p:cNvSpPr>
              <a:spLocks/>
            </p:cNvSpPr>
            <p:nvPr/>
          </p:nvSpPr>
          <p:spPr bwMode="auto">
            <a:xfrm>
              <a:off x="10988141" y="9411846"/>
              <a:ext cx="61856" cy="60037"/>
            </a:xfrm>
            <a:custGeom>
              <a:avLst/>
              <a:gdLst>
                <a:gd name="T0" fmla="*/ 7 w 31"/>
                <a:gd name="T1" fmla="*/ 30 h 30"/>
                <a:gd name="T2" fmla="*/ 3 w 31"/>
                <a:gd name="T3" fmla="*/ 28 h 30"/>
                <a:gd name="T4" fmla="*/ 3 w 31"/>
                <a:gd name="T5" fmla="*/ 19 h 30"/>
                <a:gd name="T6" fmla="*/ 20 w 31"/>
                <a:gd name="T7" fmla="*/ 2 h 30"/>
                <a:gd name="T8" fmla="*/ 28 w 31"/>
                <a:gd name="T9" fmla="*/ 2 h 30"/>
                <a:gd name="T10" fmla="*/ 28 w 31"/>
                <a:gd name="T11" fmla="*/ 11 h 30"/>
                <a:gd name="T12" fmla="*/ 11 w 31"/>
                <a:gd name="T13" fmla="*/ 28 h 30"/>
                <a:gd name="T14" fmla="*/ 7 w 31"/>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7" y="30"/>
                  </a:moveTo>
                  <a:cubicBezTo>
                    <a:pt x="6" y="30"/>
                    <a:pt x="4" y="29"/>
                    <a:pt x="3" y="28"/>
                  </a:cubicBezTo>
                  <a:cubicBezTo>
                    <a:pt x="0" y="25"/>
                    <a:pt x="0" y="22"/>
                    <a:pt x="3" y="19"/>
                  </a:cubicBezTo>
                  <a:cubicBezTo>
                    <a:pt x="20" y="2"/>
                    <a:pt x="20" y="2"/>
                    <a:pt x="20" y="2"/>
                  </a:cubicBezTo>
                  <a:cubicBezTo>
                    <a:pt x="22" y="0"/>
                    <a:pt x="26" y="0"/>
                    <a:pt x="28" y="2"/>
                  </a:cubicBezTo>
                  <a:cubicBezTo>
                    <a:pt x="31" y="5"/>
                    <a:pt x="31" y="8"/>
                    <a:pt x="28" y="11"/>
                  </a:cubicBezTo>
                  <a:cubicBezTo>
                    <a:pt x="11" y="28"/>
                    <a:pt x="11" y="28"/>
                    <a:pt x="11" y="28"/>
                  </a:cubicBezTo>
                  <a:cubicBezTo>
                    <a:pt x="10" y="29"/>
                    <a:pt x="9" y="30"/>
                    <a:pt x="7" y="30"/>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6903"/>
              <a:endParaRPr lang="en-US" sz="1798">
                <a:solidFill>
                  <a:srgbClr val="293E40"/>
                </a:solidFill>
                <a:latin typeface="Century Gothic" panose="020F0302020204030204"/>
              </a:endParaRPr>
            </a:p>
          </p:txBody>
        </p:sp>
        <p:sp>
          <p:nvSpPr>
            <p:cNvPr id="58" name="Freeform 109">
              <a:extLst>
                <a:ext uri="{FF2B5EF4-FFF2-40B4-BE49-F238E27FC236}">
                  <a16:creationId xmlns:a16="http://schemas.microsoft.com/office/drawing/2014/main" id="{40EC39C7-FB2B-4E24-8358-955AD769D75D}"/>
                </a:ext>
              </a:extLst>
            </p:cNvPr>
            <p:cNvSpPr>
              <a:spLocks/>
            </p:cNvSpPr>
            <p:nvPr/>
          </p:nvSpPr>
          <p:spPr bwMode="auto">
            <a:xfrm>
              <a:off x="10717064" y="9411846"/>
              <a:ext cx="60037" cy="60037"/>
            </a:xfrm>
            <a:custGeom>
              <a:avLst/>
              <a:gdLst>
                <a:gd name="T0" fmla="*/ 24 w 31"/>
                <a:gd name="T1" fmla="*/ 30 h 30"/>
                <a:gd name="T2" fmla="*/ 20 w 31"/>
                <a:gd name="T3" fmla="*/ 28 h 30"/>
                <a:gd name="T4" fmla="*/ 3 w 31"/>
                <a:gd name="T5" fmla="*/ 11 h 30"/>
                <a:gd name="T6" fmla="*/ 3 w 31"/>
                <a:gd name="T7" fmla="*/ 2 h 30"/>
                <a:gd name="T8" fmla="*/ 11 w 31"/>
                <a:gd name="T9" fmla="*/ 2 h 30"/>
                <a:gd name="T10" fmla="*/ 28 w 31"/>
                <a:gd name="T11" fmla="*/ 19 h 30"/>
                <a:gd name="T12" fmla="*/ 28 w 31"/>
                <a:gd name="T13" fmla="*/ 28 h 30"/>
                <a:gd name="T14" fmla="*/ 24 w 31"/>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4" y="30"/>
                  </a:moveTo>
                  <a:cubicBezTo>
                    <a:pt x="22" y="30"/>
                    <a:pt x="21" y="29"/>
                    <a:pt x="20" y="28"/>
                  </a:cubicBezTo>
                  <a:cubicBezTo>
                    <a:pt x="3" y="11"/>
                    <a:pt x="3" y="11"/>
                    <a:pt x="3" y="11"/>
                  </a:cubicBezTo>
                  <a:cubicBezTo>
                    <a:pt x="0" y="8"/>
                    <a:pt x="0" y="5"/>
                    <a:pt x="3" y="2"/>
                  </a:cubicBezTo>
                  <a:cubicBezTo>
                    <a:pt x="5" y="0"/>
                    <a:pt x="9" y="0"/>
                    <a:pt x="11" y="2"/>
                  </a:cubicBezTo>
                  <a:cubicBezTo>
                    <a:pt x="28" y="19"/>
                    <a:pt x="28" y="19"/>
                    <a:pt x="28" y="19"/>
                  </a:cubicBezTo>
                  <a:cubicBezTo>
                    <a:pt x="31" y="22"/>
                    <a:pt x="31" y="25"/>
                    <a:pt x="28" y="28"/>
                  </a:cubicBezTo>
                  <a:cubicBezTo>
                    <a:pt x="27" y="29"/>
                    <a:pt x="25" y="30"/>
                    <a:pt x="24" y="30"/>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6903"/>
              <a:endParaRPr lang="en-US" sz="1798">
                <a:solidFill>
                  <a:srgbClr val="293E40"/>
                </a:solidFill>
                <a:latin typeface="Century Gothic" panose="020F0302020204030204"/>
              </a:endParaRPr>
            </a:p>
          </p:txBody>
        </p:sp>
        <p:sp>
          <p:nvSpPr>
            <p:cNvPr id="59" name="Freeform 110">
              <a:extLst>
                <a:ext uri="{FF2B5EF4-FFF2-40B4-BE49-F238E27FC236}">
                  <a16:creationId xmlns:a16="http://schemas.microsoft.com/office/drawing/2014/main" id="{DA557D6B-D876-480B-8FE3-FCD8BDDE0941}"/>
                </a:ext>
              </a:extLst>
            </p:cNvPr>
            <p:cNvSpPr>
              <a:spLocks noChangeAspect="1" noEditPoints="1"/>
            </p:cNvSpPr>
            <p:nvPr/>
          </p:nvSpPr>
          <p:spPr bwMode="auto">
            <a:xfrm>
              <a:off x="10749811" y="9459148"/>
              <a:ext cx="254703" cy="354765"/>
            </a:xfrm>
            <a:custGeom>
              <a:avLst/>
              <a:gdLst>
                <a:gd name="T0" fmla="*/ 99 w 130"/>
                <a:gd name="T1" fmla="*/ 12 h 176"/>
                <a:gd name="T2" fmla="*/ 31 w 130"/>
                <a:gd name="T3" fmla="*/ 15 h 176"/>
                <a:gd name="T4" fmla="*/ 17 w 130"/>
                <a:gd name="T5" fmla="*/ 29 h 176"/>
                <a:gd name="T6" fmla="*/ 30 w 130"/>
                <a:gd name="T7" fmla="*/ 112 h 176"/>
                <a:gd name="T8" fmla="*/ 34 w 130"/>
                <a:gd name="T9" fmla="*/ 121 h 176"/>
                <a:gd name="T10" fmla="*/ 34 w 130"/>
                <a:gd name="T11" fmla="*/ 127 h 176"/>
                <a:gd name="T12" fmla="*/ 39 w 130"/>
                <a:gd name="T13" fmla="*/ 140 h 176"/>
                <a:gd name="T14" fmla="*/ 34 w 130"/>
                <a:gd name="T15" fmla="*/ 154 h 176"/>
                <a:gd name="T16" fmla="*/ 56 w 130"/>
                <a:gd name="T17" fmla="*/ 176 h 176"/>
                <a:gd name="T18" fmla="*/ 80 w 130"/>
                <a:gd name="T19" fmla="*/ 176 h 176"/>
                <a:gd name="T20" fmla="*/ 102 w 130"/>
                <a:gd name="T21" fmla="*/ 154 h 176"/>
                <a:gd name="T22" fmla="*/ 97 w 130"/>
                <a:gd name="T23" fmla="*/ 140 h 176"/>
                <a:gd name="T24" fmla="*/ 102 w 130"/>
                <a:gd name="T25" fmla="*/ 127 h 176"/>
                <a:gd name="T26" fmla="*/ 102 w 130"/>
                <a:gd name="T27" fmla="*/ 120 h 176"/>
                <a:gd name="T28" fmla="*/ 106 w 130"/>
                <a:gd name="T29" fmla="*/ 112 h 176"/>
                <a:gd name="T30" fmla="*/ 130 w 130"/>
                <a:gd name="T31" fmla="*/ 64 h 176"/>
                <a:gd name="T32" fmla="*/ 99 w 130"/>
                <a:gd name="T33" fmla="*/ 12 h 176"/>
                <a:gd name="T34" fmla="*/ 80 w 130"/>
                <a:gd name="T35" fmla="*/ 164 h 176"/>
                <a:gd name="T36" fmla="*/ 56 w 130"/>
                <a:gd name="T37" fmla="*/ 164 h 176"/>
                <a:gd name="T38" fmla="*/ 46 w 130"/>
                <a:gd name="T39" fmla="*/ 154 h 176"/>
                <a:gd name="T40" fmla="*/ 56 w 130"/>
                <a:gd name="T41" fmla="*/ 144 h 176"/>
                <a:gd name="T42" fmla="*/ 80 w 130"/>
                <a:gd name="T43" fmla="*/ 144 h 176"/>
                <a:gd name="T44" fmla="*/ 90 w 130"/>
                <a:gd name="T45" fmla="*/ 154 h 176"/>
                <a:gd name="T46" fmla="*/ 80 w 130"/>
                <a:gd name="T47" fmla="*/ 164 h 176"/>
                <a:gd name="T48" fmla="*/ 98 w 130"/>
                <a:gd name="T49" fmla="*/ 103 h 176"/>
                <a:gd name="T50" fmla="*/ 90 w 130"/>
                <a:gd name="T51" fmla="*/ 120 h 176"/>
                <a:gd name="T52" fmla="*/ 90 w 130"/>
                <a:gd name="T53" fmla="*/ 127 h 176"/>
                <a:gd name="T54" fmla="*/ 85 w 130"/>
                <a:gd name="T55" fmla="*/ 132 h 176"/>
                <a:gd name="T56" fmla="*/ 80 w 130"/>
                <a:gd name="T57" fmla="*/ 132 h 176"/>
                <a:gd name="T58" fmla="*/ 56 w 130"/>
                <a:gd name="T59" fmla="*/ 132 h 176"/>
                <a:gd name="T60" fmla="*/ 51 w 130"/>
                <a:gd name="T61" fmla="*/ 132 h 176"/>
                <a:gd name="T62" fmla="*/ 46 w 130"/>
                <a:gd name="T63" fmla="*/ 127 h 176"/>
                <a:gd name="T64" fmla="*/ 46 w 130"/>
                <a:gd name="T65" fmla="*/ 121 h 176"/>
                <a:gd name="T66" fmla="*/ 37 w 130"/>
                <a:gd name="T67" fmla="*/ 102 h 176"/>
                <a:gd name="T68" fmla="*/ 27 w 130"/>
                <a:gd name="T69" fmla="*/ 35 h 176"/>
                <a:gd name="T70" fmla="*/ 37 w 130"/>
                <a:gd name="T71" fmla="*/ 25 h 176"/>
                <a:gd name="T72" fmla="*/ 68 w 130"/>
                <a:gd name="T73" fmla="*/ 16 h 176"/>
                <a:gd name="T74" fmla="*/ 93 w 130"/>
                <a:gd name="T75" fmla="*/ 23 h 176"/>
                <a:gd name="T76" fmla="*/ 118 w 130"/>
                <a:gd name="T77" fmla="*/ 64 h 176"/>
                <a:gd name="T78" fmla="*/ 98 w 130"/>
                <a:gd name="T79" fmla="*/ 10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76">
                  <a:moveTo>
                    <a:pt x="99" y="12"/>
                  </a:moveTo>
                  <a:cubicBezTo>
                    <a:pt x="78" y="0"/>
                    <a:pt x="54" y="1"/>
                    <a:pt x="31" y="15"/>
                  </a:cubicBezTo>
                  <a:cubicBezTo>
                    <a:pt x="25" y="18"/>
                    <a:pt x="20" y="23"/>
                    <a:pt x="17" y="29"/>
                  </a:cubicBezTo>
                  <a:cubicBezTo>
                    <a:pt x="2" y="53"/>
                    <a:pt x="0" y="89"/>
                    <a:pt x="30" y="112"/>
                  </a:cubicBezTo>
                  <a:cubicBezTo>
                    <a:pt x="32" y="114"/>
                    <a:pt x="34" y="117"/>
                    <a:pt x="34" y="121"/>
                  </a:cubicBezTo>
                  <a:cubicBezTo>
                    <a:pt x="34" y="127"/>
                    <a:pt x="34" y="127"/>
                    <a:pt x="34" y="127"/>
                  </a:cubicBezTo>
                  <a:cubicBezTo>
                    <a:pt x="34" y="132"/>
                    <a:pt x="36" y="137"/>
                    <a:pt x="39" y="140"/>
                  </a:cubicBezTo>
                  <a:cubicBezTo>
                    <a:pt x="36" y="143"/>
                    <a:pt x="34" y="148"/>
                    <a:pt x="34" y="154"/>
                  </a:cubicBezTo>
                  <a:cubicBezTo>
                    <a:pt x="34" y="166"/>
                    <a:pt x="44" y="176"/>
                    <a:pt x="56" y="176"/>
                  </a:cubicBezTo>
                  <a:cubicBezTo>
                    <a:pt x="80" y="176"/>
                    <a:pt x="80" y="176"/>
                    <a:pt x="80" y="176"/>
                  </a:cubicBezTo>
                  <a:cubicBezTo>
                    <a:pt x="92" y="176"/>
                    <a:pt x="102" y="166"/>
                    <a:pt x="102" y="154"/>
                  </a:cubicBezTo>
                  <a:cubicBezTo>
                    <a:pt x="102" y="148"/>
                    <a:pt x="100" y="143"/>
                    <a:pt x="97" y="140"/>
                  </a:cubicBezTo>
                  <a:cubicBezTo>
                    <a:pt x="100" y="137"/>
                    <a:pt x="102" y="132"/>
                    <a:pt x="102" y="127"/>
                  </a:cubicBezTo>
                  <a:cubicBezTo>
                    <a:pt x="102" y="120"/>
                    <a:pt x="102" y="120"/>
                    <a:pt x="102" y="120"/>
                  </a:cubicBezTo>
                  <a:cubicBezTo>
                    <a:pt x="102" y="117"/>
                    <a:pt x="103" y="114"/>
                    <a:pt x="106" y="112"/>
                  </a:cubicBezTo>
                  <a:cubicBezTo>
                    <a:pt x="121" y="101"/>
                    <a:pt x="130" y="83"/>
                    <a:pt x="130" y="64"/>
                  </a:cubicBezTo>
                  <a:cubicBezTo>
                    <a:pt x="130" y="43"/>
                    <a:pt x="118" y="23"/>
                    <a:pt x="99" y="12"/>
                  </a:cubicBezTo>
                  <a:close/>
                  <a:moveTo>
                    <a:pt x="80" y="164"/>
                  </a:moveTo>
                  <a:cubicBezTo>
                    <a:pt x="56" y="164"/>
                    <a:pt x="56" y="164"/>
                    <a:pt x="56" y="164"/>
                  </a:cubicBezTo>
                  <a:cubicBezTo>
                    <a:pt x="50" y="164"/>
                    <a:pt x="46" y="160"/>
                    <a:pt x="46" y="154"/>
                  </a:cubicBezTo>
                  <a:cubicBezTo>
                    <a:pt x="46" y="148"/>
                    <a:pt x="50" y="144"/>
                    <a:pt x="56" y="144"/>
                  </a:cubicBezTo>
                  <a:cubicBezTo>
                    <a:pt x="80" y="144"/>
                    <a:pt x="80" y="144"/>
                    <a:pt x="80" y="144"/>
                  </a:cubicBezTo>
                  <a:cubicBezTo>
                    <a:pt x="86" y="144"/>
                    <a:pt x="90" y="148"/>
                    <a:pt x="90" y="154"/>
                  </a:cubicBezTo>
                  <a:cubicBezTo>
                    <a:pt x="90" y="160"/>
                    <a:pt x="86" y="164"/>
                    <a:pt x="80" y="164"/>
                  </a:cubicBezTo>
                  <a:close/>
                  <a:moveTo>
                    <a:pt x="98" y="103"/>
                  </a:moveTo>
                  <a:cubicBezTo>
                    <a:pt x="93" y="106"/>
                    <a:pt x="90" y="113"/>
                    <a:pt x="90" y="120"/>
                  </a:cubicBezTo>
                  <a:cubicBezTo>
                    <a:pt x="90" y="127"/>
                    <a:pt x="90" y="127"/>
                    <a:pt x="90" y="127"/>
                  </a:cubicBezTo>
                  <a:cubicBezTo>
                    <a:pt x="90" y="130"/>
                    <a:pt x="88" y="132"/>
                    <a:pt x="85" y="132"/>
                  </a:cubicBezTo>
                  <a:cubicBezTo>
                    <a:pt x="80" y="132"/>
                    <a:pt x="80" y="132"/>
                    <a:pt x="80" y="132"/>
                  </a:cubicBezTo>
                  <a:cubicBezTo>
                    <a:pt x="56" y="132"/>
                    <a:pt x="56" y="132"/>
                    <a:pt x="56" y="132"/>
                  </a:cubicBezTo>
                  <a:cubicBezTo>
                    <a:pt x="51" y="132"/>
                    <a:pt x="51" y="132"/>
                    <a:pt x="51" y="132"/>
                  </a:cubicBezTo>
                  <a:cubicBezTo>
                    <a:pt x="48" y="132"/>
                    <a:pt x="46" y="130"/>
                    <a:pt x="46" y="127"/>
                  </a:cubicBezTo>
                  <a:cubicBezTo>
                    <a:pt x="46" y="121"/>
                    <a:pt x="46" y="121"/>
                    <a:pt x="46" y="121"/>
                  </a:cubicBezTo>
                  <a:cubicBezTo>
                    <a:pt x="46" y="113"/>
                    <a:pt x="43" y="106"/>
                    <a:pt x="37" y="102"/>
                  </a:cubicBezTo>
                  <a:cubicBezTo>
                    <a:pt x="20" y="89"/>
                    <a:pt x="10" y="63"/>
                    <a:pt x="27" y="35"/>
                  </a:cubicBezTo>
                  <a:cubicBezTo>
                    <a:pt x="30" y="31"/>
                    <a:pt x="33" y="27"/>
                    <a:pt x="37" y="25"/>
                  </a:cubicBezTo>
                  <a:cubicBezTo>
                    <a:pt x="47" y="19"/>
                    <a:pt x="58" y="16"/>
                    <a:pt x="68" y="16"/>
                  </a:cubicBezTo>
                  <a:cubicBezTo>
                    <a:pt x="77" y="16"/>
                    <a:pt x="85" y="18"/>
                    <a:pt x="93" y="23"/>
                  </a:cubicBezTo>
                  <a:cubicBezTo>
                    <a:pt x="109" y="31"/>
                    <a:pt x="118" y="47"/>
                    <a:pt x="118" y="64"/>
                  </a:cubicBezTo>
                  <a:cubicBezTo>
                    <a:pt x="118" y="79"/>
                    <a:pt x="111" y="93"/>
                    <a:pt x="98" y="103"/>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456903"/>
              <a:endParaRPr lang="en-US" sz="1798">
                <a:solidFill>
                  <a:srgbClr val="293E40"/>
                </a:solidFill>
                <a:latin typeface="Century Gothic" panose="020F0302020204030204"/>
              </a:endParaRPr>
            </a:p>
          </p:txBody>
        </p:sp>
      </p:grpSp>
      <p:cxnSp>
        <p:nvCxnSpPr>
          <p:cNvPr id="5" name="Straight Connector 4">
            <a:extLst>
              <a:ext uri="{FF2B5EF4-FFF2-40B4-BE49-F238E27FC236}">
                <a16:creationId xmlns:a16="http://schemas.microsoft.com/office/drawing/2014/main" id="{3E811B79-2928-4109-B001-D938CD3611FF}"/>
              </a:ext>
            </a:extLst>
          </p:cNvPr>
          <p:cNvCxnSpPr>
            <a:cxnSpLocks/>
          </p:cNvCxnSpPr>
          <p:nvPr/>
        </p:nvCxnSpPr>
        <p:spPr>
          <a:xfrm>
            <a:off x="6021089" y="1564235"/>
            <a:ext cx="0" cy="37110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76960C-6265-4726-9C75-E52DEE511E18}"/>
              </a:ext>
            </a:extLst>
          </p:cNvPr>
          <p:cNvCxnSpPr>
            <a:cxnSpLocks/>
          </p:cNvCxnSpPr>
          <p:nvPr/>
        </p:nvCxnSpPr>
        <p:spPr>
          <a:xfrm>
            <a:off x="9014306" y="1535712"/>
            <a:ext cx="0" cy="37110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4" name="Diagram 23">
            <a:extLst>
              <a:ext uri="{FF2B5EF4-FFF2-40B4-BE49-F238E27FC236}">
                <a16:creationId xmlns:a16="http://schemas.microsoft.com/office/drawing/2014/main" id="{97ED62DB-F384-D24C-88DA-2181DDD8ACAD}"/>
              </a:ext>
            </a:extLst>
          </p:cNvPr>
          <p:cNvGraphicFramePr/>
          <p:nvPr/>
        </p:nvGraphicFramePr>
        <p:xfrm>
          <a:off x="9014307" y="2098976"/>
          <a:ext cx="2988561" cy="3147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E16C1B6-F27D-4743-8B84-5691A698A3BF}"/>
              </a:ext>
            </a:extLst>
          </p:cNvPr>
          <p:cNvSpPr txBox="1"/>
          <p:nvPr/>
        </p:nvSpPr>
        <p:spPr>
          <a:xfrm>
            <a:off x="631629" y="5497590"/>
            <a:ext cx="11016048" cy="646163"/>
          </a:xfrm>
          <a:prstGeom prst="rect">
            <a:avLst/>
          </a:prstGeom>
          <a:noFill/>
        </p:spPr>
        <p:txBody>
          <a:bodyPr wrap="square" rtlCol="0">
            <a:spAutoFit/>
          </a:bodyPr>
          <a:lstStyle/>
          <a:p>
            <a:pPr algn="l"/>
            <a:r>
              <a:rPr lang="en-US" sz="1798" b="1" dirty="0"/>
              <a:t>Other savings include: </a:t>
            </a:r>
            <a:r>
              <a:rPr lang="en-US" sz="1798" dirty="0"/>
              <a:t>reduction in outage triage time, faster project execution, and an improved experience that increases retention </a:t>
            </a:r>
          </a:p>
        </p:txBody>
      </p:sp>
      <p:graphicFrame>
        <p:nvGraphicFramePr>
          <p:cNvPr id="29" name="Diagram 28">
            <a:extLst>
              <a:ext uri="{FF2B5EF4-FFF2-40B4-BE49-F238E27FC236}">
                <a16:creationId xmlns:a16="http://schemas.microsoft.com/office/drawing/2014/main" id="{484353A6-AEA5-514E-A4AE-62F55EB3B8C3}"/>
              </a:ext>
            </a:extLst>
          </p:cNvPr>
          <p:cNvGraphicFramePr/>
          <p:nvPr/>
        </p:nvGraphicFramePr>
        <p:xfrm>
          <a:off x="3319611" y="2095618"/>
          <a:ext cx="2669575" cy="3147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30" name="Group 87">
            <a:extLst>
              <a:ext uri="{FF2B5EF4-FFF2-40B4-BE49-F238E27FC236}">
                <a16:creationId xmlns:a16="http://schemas.microsoft.com/office/drawing/2014/main" id="{C22B64FA-4005-EF4B-8830-5430E26F2EA3}"/>
              </a:ext>
            </a:extLst>
          </p:cNvPr>
          <p:cNvGrpSpPr>
            <a:grpSpLocks noChangeAspect="1"/>
          </p:cNvGrpSpPr>
          <p:nvPr/>
        </p:nvGrpSpPr>
        <p:grpSpPr bwMode="auto">
          <a:xfrm>
            <a:off x="9318706" y="1347446"/>
            <a:ext cx="477479" cy="402161"/>
            <a:chOff x="3366" y="1939"/>
            <a:chExt cx="336" cy="283"/>
          </a:xfrm>
        </p:grpSpPr>
        <p:sp>
          <p:nvSpPr>
            <p:cNvPr id="31" name="Freeform 88">
              <a:extLst>
                <a:ext uri="{FF2B5EF4-FFF2-40B4-BE49-F238E27FC236}">
                  <a16:creationId xmlns:a16="http://schemas.microsoft.com/office/drawing/2014/main" id="{E034019A-EC09-284D-8075-F9CEC89FB138}"/>
                </a:ext>
              </a:extLst>
            </p:cNvPr>
            <p:cNvSpPr>
              <a:spLocks noEditPoints="1"/>
            </p:cNvSpPr>
            <p:nvPr/>
          </p:nvSpPr>
          <p:spPr bwMode="auto">
            <a:xfrm>
              <a:off x="3374" y="1956"/>
              <a:ext cx="320" cy="66"/>
            </a:xfrm>
            <a:custGeom>
              <a:avLst/>
              <a:gdLst>
                <a:gd name="T0" fmla="*/ 0 w 240"/>
                <a:gd name="T1" fmla="*/ 0 h 48"/>
                <a:gd name="T2" fmla="*/ 0 w 240"/>
                <a:gd name="T3" fmla="*/ 48 h 48"/>
                <a:gd name="T4" fmla="*/ 240 w 240"/>
                <a:gd name="T5" fmla="*/ 48 h 48"/>
                <a:gd name="T6" fmla="*/ 240 w 240"/>
                <a:gd name="T7" fmla="*/ 0 h 48"/>
                <a:gd name="T8" fmla="*/ 0 w 240"/>
                <a:gd name="T9" fmla="*/ 0 h 48"/>
                <a:gd name="T10" fmla="*/ 36 w 240"/>
                <a:gd name="T11" fmla="*/ 36 h 48"/>
                <a:gd name="T12" fmla="*/ 24 w 240"/>
                <a:gd name="T13" fmla="*/ 24 h 48"/>
                <a:gd name="T14" fmla="*/ 36 w 240"/>
                <a:gd name="T15" fmla="*/ 12 h 48"/>
                <a:gd name="T16" fmla="*/ 48 w 240"/>
                <a:gd name="T17" fmla="*/ 24 h 48"/>
                <a:gd name="T18" fmla="*/ 36 w 240"/>
                <a:gd name="T19" fmla="*/ 36 h 48"/>
                <a:gd name="T20" fmla="*/ 68 w 240"/>
                <a:gd name="T21" fmla="*/ 36 h 48"/>
                <a:gd name="T22" fmla="*/ 56 w 240"/>
                <a:gd name="T23" fmla="*/ 24 h 48"/>
                <a:gd name="T24" fmla="*/ 68 w 240"/>
                <a:gd name="T25" fmla="*/ 12 h 48"/>
                <a:gd name="T26" fmla="*/ 80 w 240"/>
                <a:gd name="T27" fmla="*/ 24 h 48"/>
                <a:gd name="T28" fmla="*/ 68 w 240"/>
                <a:gd name="T29" fmla="*/ 36 h 48"/>
                <a:gd name="T30" fmla="*/ 100 w 240"/>
                <a:gd name="T31" fmla="*/ 36 h 48"/>
                <a:gd name="T32" fmla="*/ 88 w 240"/>
                <a:gd name="T33" fmla="*/ 24 h 48"/>
                <a:gd name="T34" fmla="*/ 100 w 240"/>
                <a:gd name="T35" fmla="*/ 12 h 48"/>
                <a:gd name="T36" fmla="*/ 112 w 240"/>
                <a:gd name="T37" fmla="*/ 24 h 48"/>
                <a:gd name="T38" fmla="*/ 100 w 240"/>
                <a:gd name="T3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48">
                  <a:moveTo>
                    <a:pt x="0" y="0"/>
                  </a:moveTo>
                  <a:cubicBezTo>
                    <a:pt x="0" y="48"/>
                    <a:pt x="0" y="48"/>
                    <a:pt x="0" y="48"/>
                  </a:cubicBezTo>
                  <a:cubicBezTo>
                    <a:pt x="240" y="48"/>
                    <a:pt x="240" y="48"/>
                    <a:pt x="240" y="48"/>
                  </a:cubicBezTo>
                  <a:cubicBezTo>
                    <a:pt x="240" y="0"/>
                    <a:pt x="240" y="0"/>
                    <a:pt x="240" y="0"/>
                  </a:cubicBezTo>
                  <a:lnTo>
                    <a:pt x="0" y="0"/>
                  </a:lnTo>
                  <a:close/>
                  <a:moveTo>
                    <a:pt x="36" y="36"/>
                  </a:moveTo>
                  <a:cubicBezTo>
                    <a:pt x="29" y="36"/>
                    <a:pt x="24" y="31"/>
                    <a:pt x="24" y="24"/>
                  </a:cubicBezTo>
                  <a:cubicBezTo>
                    <a:pt x="24" y="17"/>
                    <a:pt x="29" y="12"/>
                    <a:pt x="36" y="12"/>
                  </a:cubicBezTo>
                  <a:cubicBezTo>
                    <a:pt x="43" y="12"/>
                    <a:pt x="48" y="17"/>
                    <a:pt x="48" y="24"/>
                  </a:cubicBezTo>
                  <a:cubicBezTo>
                    <a:pt x="48" y="31"/>
                    <a:pt x="43" y="36"/>
                    <a:pt x="36" y="36"/>
                  </a:cubicBezTo>
                  <a:close/>
                  <a:moveTo>
                    <a:pt x="68" y="36"/>
                  </a:moveTo>
                  <a:cubicBezTo>
                    <a:pt x="61" y="36"/>
                    <a:pt x="56" y="31"/>
                    <a:pt x="56" y="24"/>
                  </a:cubicBezTo>
                  <a:cubicBezTo>
                    <a:pt x="56" y="17"/>
                    <a:pt x="61" y="12"/>
                    <a:pt x="68" y="12"/>
                  </a:cubicBezTo>
                  <a:cubicBezTo>
                    <a:pt x="75" y="12"/>
                    <a:pt x="80" y="17"/>
                    <a:pt x="80" y="24"/>
                  </a:cubicBezTo>
                  <a:cubicBezTo>
                    <a:pt x="80" y="31"/>
                    <a:pt x="75" y="36"/>
                    <a:pt x="68" y="36"/>
                  </a:cubicBezTo>
                  <a:close/>
                  <a:moveTo>
                    <a:pt x="100" y="36"/>
                  </a:moveTo>
                  <a:cubicBezTo>
                    <a:pt x="93" y="36"/>
                    <a:pt x="88" y="31"/>
                    <a:pt x="88" y="24"/>
                  </a:cubicBezTo>
                  <a:cubicBezTo>
                    <a:pt x="88" y="17"/>
                    <a:pt x="93" y="12"/>
                    <a:pt x="100" y="12"/>
                  </a:cubicBezTo>
                  <a:cubicBezTo>
                    <a:pt x="107" y="12"/>
                    <a:pt x="112" y="17"/>
                    <a:pt x="112" y="24"/>
                  </a:cubicBezTo>
                  <a:cubicBezTo>
                    <a:pt x="112" y="31"/>
                    <a:pt x="107" y="36"/>
                    <a:pt x="100" y="36"/>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8"/>
            </a:p>
          </p:txBody>
        </p:sp>
        <p:sp>
          <p:nvSpPr>
            <p:cNvPr id="32" name="Freeform 89">
              <a:extLst>
                <a:ext uri="{FF2B5EF4-FFF2-40B4-BE49-F238E27FC236}">
                  <a16:creationId xmlns:a16="http://schemas.microsoft.com/office/drawing/2014/main" id="{95CBD061-4EAE-0243-A274-3CF264482365}"/>
                </a:ext>
              </a:extLst>
            </p:cNvPr>
            <p:cNvSpPr>
              <a:spLocks noEditPoints="1"/>
            </p:cNvSpPr>
            <p:nvPr/>
          </p:nvSpPr>
          <p:spPr bwMode="auto">
            <a:xfrm>
              <a:off x="3366" y="1939"/>
              <a:ext cx="336" cy="283"/>
            </a:xfrm>
            <a:custGeom>
              <a:avLst/>
              <a:gdLst>
                <a:gd name="T0" fmla="*/ 234 w 252"/>
                <a:gd name="T1" fmla="*/ 0 h 204"/>
                <a:gd name="T2" fmla="*/ 18 w 252"/>
                <a:gd name="T3" fmla="*/ 0 h 204"/>
                <a:gd name="T4" fmla="*/ 0 w 252"/>
                <a:gd name="T5" fmla="*/ 18 h 204"/>
                <a:gd name="T6" fmla="*/ 0 w 252"/>
                <a:gd name="T7" fmla="*/ 186 h 204"/>
                <a:gd name="T8" fmla="*/ 18 w 252"/>
                <a:gd name="T9" fmla="*/ 204 h 204"/>
                <a:gd name="T10" fmla="*/ 234 w 252"/>
                <a:gd name="T11" fmla="*/ 204 h 204"/>
                <a:gd name="T12" fmla="*/ 252 w 252"/>
                <a:gd name="T13" fmla="*/ 186 h 204"/>
                <a:gd name="T14" fmla="*/ 252 w 252"/>
                <a:gd name="T15" fmla="*/ 18 h 204"/>
                <a:gd name="T16" fmla="*/ 234 w 252"/>
                <a:gd name="T17" fmla="*/ 0 h 204"/>
                <a:gd name="T18" fmla="*/ 240 w 252"/>
                <a:gd name="T19" fmla="*/ 186 h 204"/>
                <a:gd name="T20" fmla="*/ 234 w 252"/>
                <a:gd name="T21" fmla="*/ 192 h 204"/>
                <a:gd name="T22" fmla="*/ 18 w 252"/>
                <a:gd name="T23" fmla="*/ 192 h 204"/>
                <a:gd name="T24" fmla="*/ 12 w 252"/>
                <a:gd name="T25" fmla="*/ 186 h 204"/>
                <a:gd name="T26" fmla="*/ 12 w 252"/>
                <a:gd name="T27" fmla="*/ 18 h 204"/>
                <a:gd name="T28" fmla="*/ 18 w 252"/>
                <a:gd name="T29" fmla="*/ 12 h 204"/>
                <a:gd name="T30" fmla="*/ 234 w 252"/>
                <a:gd name="T31" fmla="*/ 12 h 204"/>
                <a:gd name="T32" fmla="*/ 240 w 252"/>
                <a:gd name="T33" fmla="*/ 18 h 204"/>
                <a:gd name="T34" fmla="*/ 240 w 252"/>
                <a:gd name="T35" fmla="*/ 186 h 204"/>
                <a:gd name="T36" fmla="*/ 194 w 252"/>
                <a:gd name="T37" fmla="*/ 118 h 204"/>
                <a:gd name="T38" fmla="*/ 194 w 252"/>
                <a:gd name="T39" fmla="*/ 126 h 204"/>
                <a:gd name="T40" fmla="*/ 170 w 252"/>
                <a:gd name="T41" fmla="*/ 150 h 204"/>
                <a:gd name="T42" fmla="*/ 166 w 252"/>
                <a:gd name="T43" fmla="*/ 152 h 204"/>
                <a:gd name="T44" fmla="*/ 162 w 252"/>
                <a:gd name="T45" fmla="*/ 150 h 204"/>
                <a:gd name="T46" fmla="*/ 162 w 252"/>
                <a:gd name="T47" fmla="*/ 142 h 204"/>
                <a:gd name="T48" fmla="*/ 182 w 252"/>
                <a:gd name="T49" fmla="*/ 122 h 204"/>
                <a:gd name="T50" fmla="*/ 162 w 252"/>
                <a:gd name="T51" fmla="*/ 102 h 204"/>
                <a:gd name="T52" fmla="*/ 162 w 252"/>
                <a:gd name="T53" fmla="*/ 94 h 204"/>
                <a:gd name="T54" fmla="*/ 170 w 252"/>
                <a:gd name="T55" fmla="*/ 94 h 204"/>
                <a:gd name="T56" fmla="*/ 194 w 252"/>
                <a:gd name="T57" fmla="*/ 118 h 204"/>
                <a:gd name="T58" fmla="*/ 90 w 252"/>
                <a:gd name="T59" fmla="*/ 102 h 204"/>
                <a:gd name="T60" fmla="*/ 70 w 252"/>
                <a:gd name="T61" fmla="*/ 122 h 204"/>
                <a:gd name="T62" fmla="*/ 90 w 252"/>
                <a:gd name="T63" fmla="*/ 142 h 204"/>
                <a:gd name="T64" fmla="*/ 90 w 252"/>
                <a:gd name="T65" fmla="*/ 150 h 204"/>
                <a:gd name="T66" fmla="*/ 86 w 252"/>
                <a:gd name="T67" fmla="*/ 152 h 204"/>
                <a:gd name="T68" fmla="*/ 82 w 252"/>
                <a:gd name="T69" fmla="*/ 150 h 204"/>
                <a:gd name="T70" fmla="*/ 58 w 252"/>
                <a:gd name="T71" fmla="*/ 126 h 204"/>
                <a:gd name="T72" fmla="*/ 58 w 252"/>
                <a:gd name="T73" fmla="*/ 118 h 204"/>
                <a:gd name="T74" fmla="*/ 82 w 252"/>
                <a:gd name="T75" fmla="*/ 94 h 204"/>
                <a:gd name="T76" fmla="*/ 90 w 252"/>
                <a:gd name="T77" fmla="*/ 94 h 204"/>
                <a:gd name="T78" fmla="*/ 90 w 252"/>
                <a:gd name="T79" fmla="*/ 102 h 204"/>
                <a:gd name="T80" fmla="*/ 147 w 252"/>
                <a:gd name="T81" fmla="*/ 88 h 204"/>
                <a:gd name="T82" fmla="*/ 115 w 252"/>
                <a:gd name="T83" fmla="*/ 160 h 204"/>
                <a:gd name="T84" fmla="*/ 110 w 252"/>
                <a:gd name="T85" fmla="*/ 164 h 204"/>
                <a:gd name="T86" fmla="*/ 108 w 252"/>
                <a:gd name="T87" fmla="*/ 163 h 204"/>
                <a:gd name="T88" fmla="*/ 105 w 252"/>
                <a:gd name="T89" fmla="*/ 156 h 204"/>
                <a:gd name="T90" fmla="*/ 137 w 252"/>
                <a:gd name="T91" fmla="*/ 84 h 204"/>
                <a:gd name="T92" fmla="*/ 144 w 252"/>
                <a:gd name="T93" fmla="*/ 81 h 204"/>
                <a:gd name="T94" fmla="*/ 147 w 252"/>
                <a:gd name="T95" fmla="*/ 8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 h="204">
                  <a:moveTo>
                    <a:pt x="234" y="0"/>
                  </a:moveTo>
                  <a:cubicBezTo>
                    <a:pt x="18" y="0"/>
                    <a:pt x="18" y="0"/>
                    <a:pt x="18" y="0"/>
                  </a:cubicBezTo>
                  <a:cubicBezTo>
                    <a:pt x="8" y="0"/>
                    <a:pt x="0" y="8"/>
                    <a:pt x="0" y="18"/>
                  </a:cubicBezTo>
                  <a:cubicBezTo>
                    <a:pt x="0" y="186"/>
                    <a:pt x="0" y="186"/>
                    <a:pt x="0" y="186"/>
                  </a:cubicBezTo>
                  <a:cubicBezTo>
                    <a:pt x="0" y="196"/>
                    <a:pt x="8" y="204"/>
                    <a:pt x="18" y="204"/>
                  </a:cubicBezTo>
                  <a:cubicBezTo>
                    <a:pt x="234" y="204"/>
                    <a:pt x="234" y="204"/>
                    <a:pt x="234" y="204"/>
                  </a:cubicBezTo>
                  <a:cubicBezTo>
                    <a:pt x="244" y="204"/>
                    <a:pt x="252" y="196"/>
                    <a:pt x="252" y="186"/>
                  </a:cubicBezTo>
                  <a:cubicBezTo>
                    <a:pt x="252" y="18"/>
                    <a:pt x="252" y="18"/>
                    <a:pt x="252" y="18"/>
                  </a:cubicBezTo>
                  <a:cubicBezTo>
                    <a:pt x="252" y="8"/>
                    <a:pt x="244" y="0"/>
                    <a:pt x="234" y="0"/>
                  </a:cubicBezTo>
                  <a:close/>
                  <a:moveTo>
                    <a:pt x="240" y="186"/>
                  </a:moveTo>
                  <a:cubicBezTo>
                    <a:pt x="240" y="189"/>
                    <a:pt x="237" y="192"/>
                    <a:pt x="234" y="192"/>
                  </a:cubicBezTo>
                  <a:cubicBezTo>
                    <a:pt x="18" y="192"/>
                    <a:pt x="18" y="192"/>
                    <a:pt x="18" y="192"/>
                  </a:cubicBezTo>
                  <a:cubicBezTo>
                    <a:pt x="15" y="192"/>
                    <a:pt x="12" y="189"/>
                    <a:pt x="12" y="186"/>
                  </a:cubicBezTo>
                  <a:cubicBezTo>
                    <a:pt x="12" y="18"/>
                    <a:pt x="12" y="18"/>
                    <a:pt x="12" y="18"/>
                  </a:cubicBezTo>
                  <a:cubicBezTo>
                    <a:pt x="12" y="15"/>
                    <a:pt x="15" y="12"/>
                    <a:pt x="18" y="12"/>
                  </a:cubicBezTo>
                  <a:cubicBezTo>
                    <a:pt x="234" y="12"/>
                    <a:pt x="234" y="12"/>
                    <a:pt x="234" y="12"/>
                  </a:cubicBezTo>
                  <a:cubicBezTo>
                    <a:pt x="237" y="12"/>
                    <a:pt x="240" y="15"/>
                    <a:pt x="240" y="18"/>
                  </a:cubicBezTo>
                  <a:lnTo>
                    <a:pt x="240" y="186"/>
                  </a:lnTo>
                  <a:close/>
                  <a:moveTo>
                    <a:pt x="194" y="118"/>
                  </a:moveTo>
                  <a:cubicBezTo>
                    <a:pt x="197" y="120"/>
                    <a:pt x="197" y="124"/>
                    <a:pt x="194" y="126"/>
                  </a:cubicBezTo>
                  <a:cubicBezTo>
                    <a:pt x="170" y="150"/>
                    <a:pt x="170" y="150"/>
                    <a:pt x="170" y="150"/>
                  </a:cubicBezTo>
                  <a:cubicBezTo>
                    <a:pt x="169" y="151"/>
                    <a:pt x="168" y="152"/>
                    <a:pt x="166" y="152"/>
                  </a:cubicBezTo>
                  <a:cubicBezTo>
                    <a:pt x="164" y="152"/>
                    <a:pt x="163" y="151"/>
                    <a:pt x="162" y="150"/>
                  </a:cubicBezTo>
                  <a:cubicBezTo>
                    <a:pt x="159" y="148"/>
                    <a:pt x="159" y="144"/>
                    <a:pt x="162" y="142"/>
                  </a:cubicBezTo>
                  <a:cubicBezTo>
                    <a:pt x="182" y="122"/>
                    <a:pt x="182" y="122"/>
                    <a:pt x="182" y="122"/>
                  </a:cubicBezTo>
                  <a:cubicBezTo>
                    <a:pt x="162" y="102"/>
                    <a:pt x="162" y="102"/>
                    <a:pt x="162" y="102"/>
                  </a:cubicBezTo>
                  <a:cubicBezTo>
                    <a:pt x="159" y="100"/>
                    <a:pt x="159" y="96"/>
                    <a:pt x="162" y="94"/>
                  </a:cubicBezTo>
                  <a:cubicBezTo>
                    <a:pt x="164" y="91"/>
                    <a:pt x="168" y="91"/>
                    <a:pt x="170" y="94"/>
                  </a:cubicBezTo>
                  <a:lnTo>
                    <a:pt x="194" y="118"/>
                  </a:lnTo>
                  <a:close/>
                  <a:moveTo>
                    <a:pt x="90" y="102"/>
                  </a:moveTo>
                  <a:cubicBezTo>
                    <a:pt x="70" y="122"/>
                    <a:pt x="70" y="122"/>
                    <a:pt x="70" y="122"/>
                  </a:cubicBezTo>
                  <a:cubicBezTo>
                    <a:pt x="90" y="142"/>
                    <a:pt x="90" y="142"/>
                    <a:pt x="90" y="142"/>
                  </a:cubicBezTo>
                  <a:cubicBezTo>
                    <a:pt x="93" y="144"/>
                    <a:pt x="93" y="148"/>
                    <a:pt x="90" y="150"/>
                  </a:cubicBezTo>
                  <a:cubicBezTo>
                    <a:pt x="89" y="151"/>
                    <a:pt x="88" y="152"/>
                    <a:pt x="86" y="152"/>
                  </a:cubicBezTo>
                  <a:cubicBezTo>
                    <a:pt x="84" y="152"/>
                    <a:pt x="83" y="151"/>
                    <a:pt x="82" y="150"/>
                  </a:cubicBezTo>
                  <a:cubicBezTo>
                    <a:pt x="58" y="126"/>
                    <a:pt x="58" y="126"/>
                    <a:pt x="58" y="126"/>
                  </a:cubicBezTo>
                  <a:cubicBezTo>
                    <a:pt x="55" y="124"/>
                    <a:pt x="55" y="120"/>
                    <a:pt x="58" y="118"/>
                  </a:cubicBezTo>
                  <a:cubicBezTo>
                    <a:pt x="82" y="94"/>
                    <a:pt x="82" y="94"/>
                    <a:pt x="82" y="94"/>
                  </a:cubicBezTo>
                  <a:cubicBezTo>
                    <a:pt x="84" y="91"/>
                    <a:pt x="88" y="91"/>
                    <a:pt x="90" y="94"/>
                  </a:cubicBezTo>
                  <a:cubicBezTo>
                    <a:pt x="93" y="96"/>
                    <a:pt x="93" y="100"/>
                    <a:pt x="90" y="102"/>
                  </a:cubicBezTo>
                  <a:close/>
                  <a:moveTo>
                    <a:pt x="147" y="88"/>
                  </a:moveTo>
                  <a:cubicBezTo>
                    <a:pt x="115" y="160"/>
                    <a:pt x="115" y="160"/>
                    <a:pt x="115" y="160"/>
                  </a:cubicBezTo>
                  <a:cubicBezTo>
                    <a:pt x="114" y="163"/>
                    <a:pt x="112" y="164"/>
                    <a:pt x="110" y="164"/>
                  </a:cubicBezTo>
                  <a:cubicBezTo>
                    <a:pt x="109" y="164"/>
                    <a:pt x="108" y="164"/>
                    <a:pt x="108" y="163"/>
                  </a:cubicBezTo>
                  <a:cubicBezTo>
                    <a:pt x="105" y="162"/>
                    <a:pt x="103" y="159"/>
                    <a:pt x="105" y="156"/>
                  </a:cubicBezTo>
                  <a:cubicBezTo>
                    <a:pt x="137" y="84"/>
                    <a:pt x="137" y="84"/>
                    <a:pt x="137" y="84"/>
                  </a:cubicBezTo>
                  <a:cubicBezTo>
                    <a:pt x="138" y="81"/>
                    <a:pt x="141" y="79"/>
                    <a:pt x="144" y="81"/>
                  </a:cubicBezTo>
                  <a:cubicBezTo>
                    <a:pt x="147" y="82"/>
                    <a:pt x="149" y="85"/>
                    <a:pt x="147" y="8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8"/>
            </a:p>
          </p:txBody>
        </p:sp>
      </p:grpSp>
      <p:sp>
        <p:nvSpPr>
          <p:cNvPr id="33" name="TextBox 32">
            <a:extLst>
              <a:ext uri="{FF2B5EF4-FFF2-40B4-BE49-F238E27FC236}">
                <a16:creationId xmlns:a16="http://schemas.microsoft.com/office/drawing/2014/main" id="{2200BB57-6975-6040-BAAE-35280316D7C6}"/>
              </a:ext>
            </a:extLst>
          </p:cNvPr>
          <p:cNvSpPr txBox="1"/>
          <p:nvPr/>
        </p:nvSpPr>
        <p:spPr>
          <a:xfrm>
            <a:off x="1080643" y="1166474"/>
            <a:ext cx="1967802" cy="738472"/>
          </a:xfrm>
          <a:prstGeom prst="rect">
            <a:avLst/>
          </a:prstGeom>
          <a:noFill/>
        </p:spPr>
        <p:txBody>
          <a:bodyPr wrap="square" rtlCol="0">
            <a:spAutoFit/>
          </a:bodyPr>
          <a:lstStyle/>
          <a:p>
            <a:pPr algn="ctr" defTabSz="456903">
              <a:spcBef>
                <a:spcPts val="1200"/>
              </a:spcBef>
              <a:buClr>
                <a:srgbClr val="D0232B"/>
              </a:buClr>
              <a:defRPr/>
            </a:pPr>
            <a:r>
              <a:rPr lang="en-US" sz="2099" b="1" dirty="0">
                <a:solidFill>
                  <a:srgbClr val="293E40"/>
                </a:solidFill>
                <a:latin typeface="Century Gothic" panose="020F0302020204030204"/>
                <a:ea typeface="Calibri Regular" charset="0"/>
                <a:cs typeface="Calibri Regular" charset="0"/>
              </a:rPr>
              <a:t>Project execution</a:t>
            </a:r>
          </a:p>
        </p:txBody>
      </p:sp>
      <p:cxnSp>
        <p:nvCxnSpPr>
          <p:cNvPr id="34" name="Straight Connector 33">
            <a:extLst>
              <a:ext uri="{FF2B5EF4-FFF2-40B4-BE49-F238E27FC236}">
                <a16:creationId xmlns:a16="http://schemas.microsoft.com/office/drawing/2014/main" id="{10DCDFDD-2BB5-5942-AFCA-D772D41D425B}"/>
              </a:ext>
            </a:extLst>
          </p:cNvPr>
          <p:cNvCxnSpPr>
            <a:cxnSpLocks/>
          </p:cNvCxnSpPr>
          <p:nvPr/>
        </p:nvCxnSpPr>
        <p:spPr>
          <a:xfrm>
            <a:off x="3227449" y="1535711"/>
            <a:ext cx="0" cy="37110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5" name="Diagram 34">
            <a:extLst>
              <a:ext uri="{FF2B5EF4-FFF2-40B4-BE49-F238E27FC236}">
                <a16:creationId xmlns:a16="http://schemas.microsoft.com/office/drawing/2014/main" id="{DF4A5C9D-D275-7F4F-AD37-C94EA609D809}"/>
              </a:ext>
            </a:extLst>
          </p:cNvPr>
          <p:cNvGraphicFramePr/>
          <p:nvPr/>
        </p:nvGraphicFramePr>
        <p:xfrm>
          <a:off x="449728" y="2095618"/>
          <a:ext cx="2669575" cy="314779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6" name="Diagram 35">
            <a:extLst>
              <a:ext uri="{FF2B5EF4-FFF2-40B4-BE49-F238E27FC236}">
                <a16:creationId xmlns:a16="http://schemas.microsoft.com/office/drawing/2014/main" id="{40C00D1A-C16D-DA4B-9634-082C8776269E}"/>
              </a:ext>
            </a:extLst>
          </p:cNvPr>
          <p:cNvGraphicFramePr/>
          <p:nvPr/>
        </p:nvGraphicFramePr>
        <p:xfrm>
          <a:off x="6167736" y="2095617"/>
          <a:ext cx="2669575" cy="314779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4" name="TextBox 3">
            <a:extLst>
              <a:ext uri="{FF2B5EF4-FFF2-40B4-BE49-F238E27FC236}">
                <a16:creationId xmlns:a16="http://schemas.microsoft.com/office/drawing/2014/main" id="{DC6AC8E1-A610-48F1-B55F-737C1D1962EE}"/>
              </a:ext>
            </a:extLst>
          </p:cNvPr>
          <p:cNvSpPr txBox="1"/>
          <p:nvPr/>
        </p:nvSpPr>
        <p:spPr>
          <a:xfrm>
            <a:off x="2647884" y="6335250"/>
            <a:ext cx="6983537" cy="281144"/>
          </a:xfrm>
          <a:prstGeom prst="rect">
            <a:avLst/>
          </a:prstGeom>
          <a:solidFill>
            <a:schemeClr val="bg1"/>
          </a:solidFill>
        </p:spPr>
        <p:txBody>
          <a:bodyPr wrap="square" rtlCol="0">
            <a:spAutoFit/>
          </a:bodyPr>
          <a:lstStyle/>
          <a:p>
            <a:pPr algn="ctr"/>
            <a:r>
              <a:rPr lang="en-US" sz="1200" b="1" dirty="0">
                <a:solidFill>
                  <a:schemeClr val="accent1">
                    <a:lumMod val="75000"/>
                  </a:schemeClr>
                </a:solidFill>
              </a:rPr>
              <a:t>* = Example real-world customer use-case – results may vary</a:t>
            </a:r>
          </a:p>
        </p:txBody>
      </p:sp>
    </p:spTree>
    <p:extLst>
      <p:ext uri="{BB962C8B-B14F-4D97-AF65-F5344CB8AC3E}">
        <p14:creationId xmlns:p14="http://schemas.microsoft.com/office/powerpoint/2010/main" val="8000484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34550-5C15-2E4D-8FFF-97CA600CBFF9}"/>
              </a:ext>
            </a:extLst>
          </p:cNvPr>
          <p:cNvSpPr>
            <a:spLocks noGrp="1"/>
          </p:cNvSpPr>
          <p:nvPr>
            <p:ph type="ctrTitle"/>
          </p:nvPr>
        </p:nvSpPr>
        <p:spPr/>
        <p:txBody>
          <a:bodyPr/>
          <a:lstStyle/>
          <a:p>
            <a:r>
              <a:rPr lang="en-US" dirty="0"/>
              <a:t>Use Cases</a:t>
            </a:r>
          </a:p>
        </p:txBody>
      </p:sp>
    </p:spTree>
    <p:extLst>
      <p:ext uri="{BB962C8B-B14F-4D97-AF65-F5344CB8AC3E}">
        <p14:creationId xmlns:p14="http://schemas.microsoft.com/office/powerpoint/2010/main" val="36870824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6|22.3|13.5|33.7"/>
</p:tagLst>
</file>

<file path=ppt/tags/tag2.xml><?xml version="1.0" encoding="utf-8"?>
<p:tagLst xmlns:a="http://schemas.openxmlformats.org/drawingml/2006/main" xmlns:r="http://schemas.openxmlformats.org/officeDocument/2006/relationships" xmlns:p="http://schemas.openxmlformats.org/presentationml/2006/main">
  <p:tag name="TIMING" val="|9.2|40.3|19.4|22.4"/>
</p:tagLst>
</file>

<file path=ppt/tags/tag3.xml><?xml version="1.0" encoding="utf-8"?>
<p:tagLst xmlns:a="http://schemas.openxmlformats.org/drawingml/2006/main" xmlns:r="http://schemas.openxmlformats.org/officeDocument/2006/relationships" xmlns:p="http://schemas.openxmlformats.org/presentationml/2006/main">
  <p:tag name="TIMING" val="|42.3|12.5|16.5|16.5|6.7|4.5|7.5"/>
</p:tagLst>
</file>

<file path=ppt/theme/_rels/theme2.xml.rels><?xml version="1.0" encoding="UTF-8" standalone="yes"?>
<Relationships xmlns="http://schemas.openxmlformats.org/package/2006/relationships"><Relationship Id="rId1" Type="http://schemas.openxmlformats.org/officeDocument/2006/relationships/image" Target="../media/image25.jpeg"/></Relationships>
</file>

<file path=ppt/theme/theme1.xml><?xml version="1.0" encoding="utf-8"?>
<a:theme xmlns:a="http://schemas.openxmlformats.org/drawingml/2006/main" name="Office Theme">
  <a:themeElements>
    <a:clrScheme name="ServiceNow">
      <a:dk1>
        <a:srgbClr val="293E40"/>
      </a:dk1>
      <a:lt1>
        <a:srgbClr val="FFFFFF"/>
      </a:lt1>
      <a:dk2>
        <a:srgbClr val="D0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80B5A0"/>
      </a:hlink>
      <a:folHlink>
        <a:srgbClr val="5E8678"/>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NB_PRESENTASJONSMAL">
  <a:themeElements>
    <a:clrScheme name="DNB3.0">
      <a:dk1>
        <a:srgbClr val="333333"/>
      </a:dk1>
      <a:lt1>
        <a:srgbClr val="FFFFFF"/>
      </a:lt1>
      <a:dk2>
        <a:srgbClr val="28B482"/>
      </a:dk2>
      <a:lt2>
        <a:srgbClr val="FFFF7A"/>
      </a:lt2>
      <a:accent1>
        <a:srgbClr val="007272"/>
      </a:accent1>
      <a:accent2>
        <a:srgbClr val="A5E1D2"/>
      </a:accent2>
      <a:accent3>
        <a:srgbClr val="6E2382"/>
      </a:accent3>
      <a:accent4>
        <a:srgbClr val="4BBED2"/>
      </a:accent4>
      <a:accent5>
        <a:srgbClr val="23195A"/>
      </a:accent5>
      <a:accent6>
        <a:srgbClr val="FF5400"/>
      </a:accent6>
      <a:hlink>
        <a:srgbClr val="14555A"/>
      </a:hlink>
      <a:folHlink>
        <a:srgbClr val="00343E"/>
      </a:folHlink>
    </a:clrScheme>
    <a:fontScheme name="Office klassisk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25400" cap="flat" cmpd="sng" algn="ctr">
          <a:noFill/>
          <a:prstDash val="solid"/>
          <a:round/>
          <a:headEnd type="none" w="med" len="med"/>
          <a:tailEnd type="none" w="med" len="med"/>
        </a:ln>
        <a:effectLst/>
      </a:spPr>
      <a:bodyPr vert="horz" wrap="square" lIns="36000" tIns="36000" rIns="36000" bIns="3600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200" b="0" i="0" u="none" strike="noStrike" cap="none" normalizeH="0" baseline="0" smtClean="0">
            <a:ln>
              <a:noFill/>
            </a:ln>
            <a:solidFill>
              <a:schemeClr val="accent2"/>
            </a:solidFill>
            <a:effectLst/>
            <a:latin typeface="Segoe UI"/>
            <a:ea typeface="ヒラギノ角ゴ ProN W3" charset="0"/>
            <a:cs typeface="Segoe UI"/>
            <a:sym typeface="Gill Sans" charset="0"/>
          </a:defRPr>
        </a:defPPr>
      </a:lstStyle>
    </a:spDef>
    <a:lnDef>
      <a:spPr bwMode="auto">
        <a:blipFill dpi="0" rotWithShape="0">
          <a:blip xmlns:r="http://schemas.openxmlformats.org/officeDocument/2006/relationships" r:embed="rId1"/>
          <a:srcRect/>
          <a:tile tx="0" ty="0" sx="100000" sy="100000" flip="none" algn="tl"/>
        </a:blipFill>
        <a:ln w="127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txDef>
      <a:spPr>
        <a:noFill/>
      </a:spPr>
      <a:bodyPr wrap="none" lIns="0" tIns="0" rIns="0" bIns="0" rtlCol="0">
        <a:spAutoFit/>
      </a:bodyPr>
      <a:lstStyle>
        <a:defPPr marL="216000" indent="-180000">
          <a:spcBef>
            <a:spcPts val="600"/>
          </a:spcBef>
          <a:buClr>
            <a:schemeClr val="accent1"/>
          </a:buClr>
          <a:buSzPct val="100000"/>
          <a:buFont typeface="Wingdings" charset="2"/>
          <a:buChar char="§"/>
          <a:defRPr sz="1400" smtClean="0">
            <a:latin typeface="Segoe UI" charset="0"/>
            <a:ea typeface="Segoe UI" charset="0"/>
            <a:cs typeface="Segoe UI" charset="0"/>
          </a:defRPr>
        </a:defPPr>
      </a:lstStyle>
    </a:txDef>
  </a:objectDefaults>
  <a:extraClrSchemeLst>
    <a:extraClrScheme>
      <a:clrScheme name="FRONTPAG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2DD301693BD5419964273289FC481B" ma:contentTypeVersion="7" ma:contentTypeDescription="Create a new document." ma:contentTypeScope="" ma:versionID="1f54461b9f91623b1cec7b04e97e8e1d">
  <xsd:schema xmlns:xsd="http://www.w3.org/2001/XMLSchema" xmlns:xs="http://www.w3.org/2001/XMLSchema" xmlns:p="http://schemas.microsoft.com/office/2006/metadata/properties" xmlns:ns2="6e6d5d51-2fe5-49b7-82cc-ef4c6f4f07be" xmlns:ns3="544a6424-7e92-4ec2-a7ec-fc03b3744c74" targetNamespace="http://schemas.microsoft.com/office/2006/metadata/properties" ma:root="true" ma:fieldsID="aa37c841e381a5ccf3fd64a177e3d089" ns2:_="" ns3:_="">
    <xsd:import namespace="6e6d5d51-2fe5-49b7-82cc-ef4c6f4f07be"/>
    <xsd:import namespace="544a6424-7e92-4ec2-a7ec-fc03b3744c74"/>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6d5d51-2fe5-49b7-82cc-ef4c6f4f07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44a6424-7e92-4ec2-a7ec-fc03b3744c7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44a6424-7e92-4ec2-a7ec-fc03b3744c74">
      <UserInfo>
        <DisplayName>Serge Froidevaux</DisplayName>
        <AccountId>118</AccountId>
        <AccountType/>
      </UserInfo>
    </SharedWithUsers>
  </documentManagement>
</p:properties>
</file>

<file path=customXml/itemProps1.xml><?xml version="1.0" encoding="utf-8"?>
<ds:datastoreItem xmlns:ds="http://schemas.openxmlformats.org/officeDocument/2006/customXml" ds:itemID="{09A3AF11-5526-4145-AB9D-AA25D68F7726}">
  <ds:schemaRefs>
    <ds:schemaRef ds:uri="544a6424-7e92-4ec2-a7ec-fc03b3744c74"/>
    <ds:schemaRef ds:uri="6e6d5d51-2fe5-49b7-82cc-ef4c6f4f07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927FDD6-4E1E-4D4D-B4AC-62799ADF7ADC}">
  <ds:schemaRefs>
    <ds:schemaRef ds:uri="http://schemas.microsoft.com/sharepoint/v3/contenttype/forms"/>
  </ds:schemaRefs>
</ds:datastoreItem>
</file>

<file path=customXml/itemProps3.xml><?xml version="1.0" encoding="utf-8"?>
<ds:datastoreItem xmlns:ds="http://schemas.openxmlformats.org/officeDocument/2006/customXml" ds:itemID="{9E5F9624-DC23-4F9D-8DDE-009535532FA3}">
  <ds:schemaRef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http://purl.org/dc/terms/"/>
    <ds:schemaRef ds:uri="544a6424-7e92-4ec2-a7ec-fc03b3744c74"/>
    <ds:schemaRef ds:uri="http://schemas.openxmlformats.org/package/2006/metadata/core-properties"/>
    <ds:schemaRef ds:uri="6e6d5d51-2fe5-49b7-82cc-ef4c6f4f07b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Event Keynote Template _Teal_Avenir_102717_JR</Template>
  <TotalTime>1337</TotalTime>
  <Words>3396</Words>
  <Application>Microsoft Macintosh PowerPoint</Application>
  <PresentationFormat>Custom</PresentationFormat>
  <Paragraphs>494</Paragraphs>
  <Slides>34</Slides>
  <Notes>25</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.AppleSystemUIFont</vt:lpstr>
      <vt:lpstr>Arial</vt:lpstr>
      <vt:lpstr>Avenir Book</vt:lpstr>
      <vt:lpstr>Calibri</vt:lpstr>
      <vt:lpstr>Calibri Light</vt:lpstr>
      <vt:lpstr>Century Gothic</vt:lpstr>
      <vt:lpstr>Courier New</vt:lpstr>
      <vt:lpstr>Gill Sans</vt:lpstr>
      <vt:lpstr>Segoe UI</vt:lpstr>
      <vt:lpstr>Wingdings</vt:lpstr>
      <vt:lpstr>Office Theme</vt:lpstr>
      <vt:lpstr>DNB_PRESENTASJONSMAL</vt:lpstr>
      <vt:lpstr>Scaling to  Enterprise  DevOps</vt:lpstr>
      <vt:lpstr>Agenda</vt:lpstr>
      <vt:lpstr>Business imperative for scaling DevOps to the Enterprise</vt:lpstr>
      <vt:lpstr>Accelerating DevOps adoption and value</vt:lpstr>
      <vt:lpstr>Accelerating DevOps adoption and value</vt:lpstr>
      <vt:lpstr>PowerPoint Presentation</vt:lpstr>
      <vt:lpstr>Connecting Dev to Ops in large organizations</vt:lpstr>
      <vt:lpstr>Potential benefits – annual savings per 100 developers*</vt:lpstr>
      <vt:lpstr>Use Cases</vt:lpstr>
      <vt:lpstr>Deploy fast but safety</vt:lpstr>
      <vt:lpstr>DNB – a digital bank</vt:lpstr>
      <vt:lpstr>What we knew when we started - Development</vt:lpstr>
      <vt:lpstr>What we knew when we started - Operations</vt:lpstr>
      <vt:lpstr>Automation of all change tickets if</vt:lpstr>
      <vt:lpstr>The overall business case</vt:lpstr>
      <vt:lpstr>Eliminate configuration change outages</vt:lpstr>
      <vt:lpstr>Configuration outages are still happening</vt:lpstr>
      <vt:lpstr>Telecommunications – validation and discovery </vt:lpstr>
      <vt:lpstr>Telecommunications – validation and discovery </vt:lpstr>
      <vt:lpstr>Financial Services – application release pipeline</vt:lpstr>
      <vt:lpstr>Financial Services – application release pipeline</vt:lpstr>
      <vt:lpstr>PowerPoint Presentation</vt:lpstr>
      <vt:lpstr>Backup</vt:lpstr>
      <vt:lpstr>ServiceNow DevOps - Leveraging the Platform</vt:lpstr>
      <vt:lpstr>ServiceNow Enterprise DevOps Platform</vt:lpstr>
      <vt:lpstr>ServiceNow connects Dev to Ops</vt:lpstr>
      <vt:lpstr>ServiceNow DevOps Process Enhancements </vt:lpstr>
      <vt:lpstr> </vt:lpstr>
      <vt:lpstr> </vt:lpstr>
      <vt:lpstr>Business Value</vt:lpstr>
      <vt:lpstr>Value Levers</vt:lpstr>
      <vt:lpstr>XXXXX can realize benefit of $4.4M over 5 years</vt:lpstr>
      <vt:lpstr>ServiceNow DevOps value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Events 16:9 Powerpoint template</dc:title>
  <dc:creator>John Reed</dc:creator>
  <cp:lastModifiedBy>Richard Hawes</cp:lastModifiedBy>
  <cp:revision>3</cp:revision>
  <cp:lastPrinted>2019-06-03T22:01:18Z</cp:lastPrinted>
  <dcterms:created xsi:type="dcterms:W3CDTF">2017-11-01T20:30:48Z</dcterms:created>
  <dcterms:modified xsi:type="dcterms:W3CDTF">2020-09-22T16:04:20Z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0x010100122DD301693BD5419964273289FC481B</vt:lpwstr>
  </property>
</Properties>
</file>